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48" r:id="rId2"/>
  </p:sldMasterIdLst>
  <p:notesMasterIdLst>
    <p:notesMasterId r:id="rId28"/>
  </p:notesMasterIdLst>
  <p:handoutMasterIdLst>
    <p:handoutMasterId r:id="rId29"/>
  </p:handout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8" d="100"/>
          <a:sy n="148" d="100"/>
        </p:scale>
        <p:origin x="-552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215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X</c:v>
                </c:pt>
              </c:strCache>
            </c:strRef>
          </c:tx>
          <c:marker>
            <c:symbol val="none"/>
          </c:marker>
          <c:cat>
            <c:strRef>
              <c:f>Лист1!$A$2:$A$13</c:f>
              <c:strCache>
                <c:ptCount val="12"/>
                <c:pt idx="0">
                  <c:v>Янв</c:v>
                </c:pt>
                <c:pt idx="1">
                  <c:v>Фев</c:v>
                </c:pt>
                <c:pt idx="2">
                  <c:v>Мар</c:v>
                </c:pt>
                <c:pt idx="3">
                  <c:v>Апр</c:v>
                </c:pt>
                <c:pt idx="4">
                  <c:v>Май</c:v>
                </c:pt>
                <c:pt idx="5">
                  <c:v>Июн</c:v>
                </c:pt>
                <c:pt idx="6">
                  <c:v>Июл</c:v>
                </c:pt>
                <c:pt idx="7">
                  <c:v>Авг</c:v>
                </c:pt>
                <c:pt idx="8">
                  <c:v>Сен</c:v>
                </c:pt>
                <c:pt idx="9">
                  <c:v>Окт</c:v>
                </c:pt>
                <c:pt idx="10">
                  <c:v>Ноя</c:v>
                </c:pt>
                <c:pt idx="11">
                  <c:v>Дек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12</c:v>
                </c:pt>
                <c:pt idx="4">
                  <c:v>10</c:v>
                </c:pt>
                <c:pt idx="5">
                  <c:v>11</c:v>
                </c:pt>
                <c:pt idx="6">
                  <c:v>10</c:v>
                </c:pt>
                <c:pt idx="7">
                  <c:v>12</c:v>
                </c:pt>
                <c:pt idx="8">
                  <c:v>11</c:v>
                </c:pt>
                <c:pt idx="9">
                  <c:v>11</c:v>
                </c:pt>
                <c:pt idx="10">
                  <c:v>10</c:v>
                </c:pt>
                <c:pt idx="11">
                  <c:v>12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Y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Лист1!$A$2:$A$13</c:f>
              <c:strCache>
                <c:ptCount val="12"/>
                <c:pt idx="0">
                  <c:v>Янв</c:v>
                </c:pt>
                <c:pt idx="1">
                  <c:v>Фев</c:v>
                </c:pt>
                <c:pt idx="2">
                  <c:v>Мар</c:v>
                </c:pt>
                <c:pt idx="3">
                  <c:v>Апр</c:v>
                </c:pt>
                <c:pt idx="4">
                  <c:v>Май</c:v>
                </c:pt>
                <c:pt idx="5">
                  <c:v>Июн</c:v>
                </c:pt>
                <c:pt idx="6">
                  <c:v>Июл</c:v>
                </c:pt>
                <c:pt idx="7">
                  <c:v>Авг</c:v>
                </c:pt>
                <c:pt idx="8">
                  <c:v>Сен</c:v>
                </c:pt>
                <c:pt idx="9">
                  <c:v>Окт</c:v>
                </c:pt>
                <c:pt idx="10">
                  <c:v>Ноя</c:v>
                </c:pt>
                <c:pt idx="11">
                  <c:v>Дек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9</c:v>
                </c:pt>
                <c:pt idx="1">
                  <c:v>13</c:v>
                </c:pt>
                <c:pt idx="2">
                  <c:v>15</c:v>
                </c:pt>
                <c:pt idx="3">
                  <c:v>8</c:v>
                </c:pt>
                <c:pt idx="4">
                  <c:v>10</c:v>
                </c:pt>
                <c:pt idx="5">
                  <c:v>15</c:v>
                </c:pt>
                <c:pt idx="6">
                  <c:v>16</c:v>
                </c:pt>
                <c:pt idx="7">
                  <c:v>13</c:v>
                </c:pt>
                <c:pt idx="8">
                  <c:v>9</c:v>
                </c:pt>
                <c:pt idx="9">
                  <c:v>11</c:v>
                </c:pt>
                <c:pt idx="10">
                  <c:v>14</c:v>
                </c:pt>
                <c:pt idx="11">
                  <c:v>10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Z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strRef>
              <c:f>Лист1!$A$2:$A$13</c:f>
              <c:strCache>
                <c:ptCount val="12"/>
                <c:pt idx="0">
                  <c:v>Янв</c:v>
                </c:pt>
                <c:pt idx="1">
                  <c:v>Фев</c:v>
                </c:pt>
                <c:pt idx="2">
                  <c:v>Мар</c:v>
                </c:pt>
                <c:pt idx="3">
                  <c:v>Апр</c:v>
                </c:pt>
                <c:pt idx="4">
                  <c:v>Май</c:v>
                </c:pt>
                <c:pt idx="5">
                  <c:v>Июн</c:v>
                </c:pt>
                <c:pt idx="6">
                  <c:v>Июл</c:v>
                </c:pt>
                <c:pt idx="7">
                  <c:v>Авг</c:v>
                </c:pt>
                <c:pt idx="8">
                  <c:v>Сен</c:v>
                </c:pt>
                <c:pt idx="9">
                  <c:v>Окт</c:v>
                </c:pt>
                <c:pt idx="10">
                  <c:v>Ноя</c:v>
                </c:pt>
                <c:pt idx="11">
                  <c:v>Дек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12</c:v>
                </c:pt>
                <c:pt idx="1">
                  <c:v>0</c:v>
                </c:pt>
                <c:pt idx="2">
                  <c:v>2</c:v>
                </c:pt>
                <c:pt idx="3">
                  <c:v>10</c:v>
                </c:pt>
                <c:pt idx="4">
                  <c:v>22</c:v>
                </c:pt>
                <c:pt idx="5">
                  <c:v>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8</c:v>
                </c:pt>
                <c:pt idx="10">
                  <c:v>20</c:v>
                </c:pt>
                <c:pt idx="11">
                  <c:v>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992256"/>
        <c:axId val="40798464"/>
      </c:lineChart>
      <c:catAx>
        <c:axId val="409922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400"/>
            </a:pPr>
            <a:endParaRPr lang="ru-RU"/>
          </a:p>
        </c:txPr>
        <c:crossAx val="40798464"/>
        <c:crosses val="autoZero"/>
        <c:auto val="1"/>
        <c:lblAlgn val="ctr"/>
        <c:lblOffset val="100"/>
        <c:noMultiLvlLbl val="0"/>
      </c:catAx>
      <c:valAx>
        <c:axId val="40798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9922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184646150427953E-2"/>
          <c:y val="0.24985649742621227"/>
          <c:w val="0.82363070769914581"/>
          <c:h val="0.676656297448433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3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tx2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tx2"/>
              </a:solidFill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Лист3!$D$3:$D$7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cat>
          <c:val>
            <c:numRef>
              <c:f>Лист3!$E$3:$E$7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4371200"/>
        <c:axId val="104248384"/>
      </c:barChart>
      <c:catAx>
        <c:axId val="1043712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4248384"/>
        <c:crosses val="autoZero"/>
        <c:auto val="1"/>
        <c:lblAlgn val="ctr"/>
        <c:lblOffset val="100"/>
        <c:noMultiLvlLbl val="0"/>
      </c:catAx>
      <c:valAx>
        <c:axId val="104248384"/>
        <c:scaling>
          <c:orientation val="minMax"/>
          <c:max val="5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04371200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184646150427953E-2"/>
          <c:y val="0.24985649742621227"/>
          <c:w val="0.82363070769914581"/>
          <c:h val="0.676656297448433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3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tx2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tx2"/>
              </a:solidFill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Лист3!$D$3:$D$7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cat>
          <c:val>
            <c:numRef>
              <c:f>Лист3!$E$3:$E$7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4371712"/>
        <c:axId val="104250112"/>
      </c:barChart>
      <c:catAx>
        <c:axId val="1043717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4250112"/>
        <c:crosses val="autoZero"/>
        <c:auto val="1"/>
        <c:lblAlgn val="ctr"/>
        <c:lblOffset val="100"/>
        <c:noMultiLvlLbl val="0"/>
      </c:catAx>
      <c:valAx>
        <c:axId val="104250112"/>
        <c:scaling>
          <c:orientation val="minMax"/>
          <c:max val="5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04371712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184646150427953E-2"/>
          <c:y val="0.24985649742621227"/>
          <c:w val="0.82363070769914581"/>
          <c:h val="0.676656297448433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3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tx2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tx2"/>
              </a:solidFill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Лист3!$D$3:$D$7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cat>
          <c:val>
            <c:numRef>
              <c:f>Лист3!$E$3:$E$7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4372224"/>
        <c:axId val="104497728"/>
      </c:barChart>
      <c:catAx>
        <c:axId val="1043722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4497728"/>
        <c:crosses val="autoZero"/>
        <c:auto val="1"/>
        <c:lblAlgn val="ctr"/>
        <c:lblOffset val="100"/>
        <c:noMultiLvlLbl val="0"/>
      </c:catAx>
      <c:valAx>
        <c:axId val="104497728"/>
        <c:scaling>
          <c:orientation val="minMax"/>
          <c:max val="5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04372224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184646150427953E-2"/>
          <c:y val="0.24985649742621227"/>
          <c:w val="0.82363070769914581"/>
          <c:h val="0.676656297448433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3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3"/>
              </a:solidFill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Лист3!$D$3:$D$7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cat>
          <c:val>
            <c:numRef>
              <c:f>Лист3!$E$3:$E$7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4372736"/>
        <c:axId val="104499456"/>
      </c:barChart>
      <c:catAx>
        <c:axId val="1043727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4499456"/>
        <c:crosses val="autoZero"/>
        <c:auto val="1"/>
        <c:lblAlgn val="ctr"/>
        <c:lblOffset val="100"/>
        <c:noMultiLvlLbl val="0"/>
      </c:catAx>
      <c:valAx>
        <c:axId val="104499456"/>
        <c:scaling>
          <c:orientation val="minMax"/>
          <c:max val="5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04372736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3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chemeClr val="tx2"/>
              </a:solidFill>
            </c:spPr>
          </c:dPt>
          <c:cat>
            <c:strRef>
              <c:f>Лист3!$A$11:$A$14</c:f>
              <c:strCache>
                <c:ptCount val="4"/>
                <c:pt idx="0">
                  <c:v>Потерянные</c:v>
                </c:pt>
                <c:pt idx="1">
                  <c:v>Нелояльные</c:v>
                </c:pt>
                <c:pt idx="2">
                  <c:v>Промежуточные</c:v>
                </c:pt>
                <c:pt idx="3">
                  <c:v>Лояльные</c:v>
                </c:pt>
              </c:strCache>
            </c:strRef>
          </c:cat>
          <c:val>
            <c:numRef>
              <c:f>Лист3!$B$11:$B$14</c:f>
              <c:numCache>
                <c:formatCode>General</c:formatCode>
                <c:ptCount val="4"/>
                <c:pt idx="0">
                  <c:v>4674</c:v>
                </c:pt>
                <c:pt idx="1">
                  <c:v>4625</c:v>
                </c:pt>
                <c:pt idx="2">
                  <c:v>12036</c:v>
                </c:pt>
                <c:pt idx="3">
                  <c:v>9107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373248"/>
        <c:axId val="104501184"/>
      </c:barChart>
      <c:catAx>
        <c:axId val="104373248"/>
        <c:scaling>
          <c:orientation val="minMax"/>
        </c:scaling>
        <c:delete val="1"/>
        <c:axPos val="l"/>
        <c:majorTickMark val="out"/>
        <c:minorTickMark val="none"/>
        <c:tickLblPos val="nextTo"/>
        <c:crossAx val="104501184"/>
        <c:crosses val="autoZero"/>
        <c:auto val="1"/>
        <c:lblAlgn val="ctr"/>
        <c:lblOffset val="100"/>
        <c:noMultiLvlLbl val="0"/>
      </c:catAx>
      <c:valAx>
        <c:axId val="104501184"/>
        <c:scaling>
          <c:orientation val="minMax"/>
          <c:max val="12036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1043732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3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chemeClr val="tx2"/>
              </a:solidFill>
            </c:spPr>
          </c:dPt>
          <c:cat>
            <c:strRef>
              <c:f>Лист3!$A$11:$A$14</c:f>
              <c:strCache>
                <c:ptCount val="4"/>
                <c:pt idx="0">
                  <c:v>Потерянные</c:v>
                </c:pt>
                <c:pt idx="1">
                  <c:v>Нелояльные</c:v>
                </c:pt>
                <c:pt idx="2">
                  <c:v>Промежуточные</c:v>
                </c:pt>
                <c:pt idx="3">
                  <c:v>Лояльные</c:v>
                </c:pt>
              </c:strCache>
            </c:strRef>
          </c:cat>
          <c:val>
            <c:numRef>
              <c:f>Лист3!$B$11:$B$14</c:f>
              <c:numCache>
                <c:formatCode>General</c:formatCode>
                <c:ptCount val="4"/>
                <c:pt idx="0">
                  <c:v>4674</c:v>
                </c:pt>
                <c:pt idx="1">
                  <c:v>4625</c:v>
                </c:pt>
                <c:pt idx="2">
                  <c:v>12036</c:v>
                </c:pt>
                <c:pt idx="3">
                  <c:v>9107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373760"/>
        <c:axId val="104502912"/>
      </c:barChart>
      <c:catAx>
        <c:axId val="104373760"/>
        <c:scaling>
          <c:orientation val="minMax"/>
        </c:scaling>
        <c:delete val="1"/>
        <c:axPos val="l"/>
        <c:majorTickMark val="out"/>
        <c:minorTickMark val="none"/>
        <c:tickLblPos val="nextTo"/>
        <c:crossAx val="104502912"/>
        <c:crosses val="autoZero"/>
        <c:auto val="1"/>
        <c:lblAlgn val="ctr"/>
        <c:lblOffset val="100"/>
        <c:noMultiLvlLbl val="0"/>
      </c:catAx>
      <c:valAx>
        <c:axId val="104502912"/>
        <c:scaling>
          <c:orientation val="minMax"/>
          <c:max val="12036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1043737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3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tx2"/>
              </a:solidFill>
            </c:spPr>
          </c:dPt>
          <c:cat>
            <c:strRef>
              <c:f>Лист3!$A$11:$A$14</c:f>
              <c:strCache>
                <c:ptCount val="4"/>
                <c:pt idx="0">
                  <c:v>Потерянные</c:v>
                </c:pt>
                <c:pt idx="1">
                  <c:v>Нелояльные</c:v>
                </c:pt>
                <c:pt idx="2">
                  <c:v>Промежуточные</c:v>
                </c:pt>
                <c:pt idx="3">
                  <c:v>Лояльные</c:v>
                </c:pt>
              </c:strCache>
            </c:strRef>
          </c:cat>
          <c:val>
            <c:numRef>
              <c:f>Лист3!$B$11:$B$14</c:f>
              <c:numCache>
                <c:formatCode>General</c:formatCode>
                <c:ptCount val="4"/>
                <c:pt idx="0">
                  <c:v>4674</c:v>
                </c:pt>
                <c:pt idx="1">
                  <c:v>4625</c:v>
                </c:pt>
                <c:pt idx="2">
                  <c:v>12036</c:v>
                </c:pt>
                <c:pt idx="3">
                  <c:v>9107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166016"/>
        <c:axId val="104504640"/>
      </c:barChart>
      <c:catAx>
        <c:axId val="110166016"/>
        <c:scaling>
          <c:orientation val="minMax"/>
        </c:scaling>
        <c:delete val="1"/>
        <c:axPos val="l"/>
        <c:majorTickMark val="out"/>
        <c:minorTickMark val="none"/>
        <c:tickLblPos val="nextTo"/>
        <c:crossAx val="104504640"/>
        <c:crosses val="autoZero"/>
        <c:auto val="1"/>
        <c:lblAlgn val="ctr"/>
        <c:lblOffset val="100"/>
        <c:noMultiLvlLbl val="0"/>
      </c:catAx>
      <c:valAx>
        <c:axId val="104504640"/>
        <c:scaling>
          <c:orientation val="minMax"/>
          <c:max val="12036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1101660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3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</c:spPr>
          </c:dPt>
          <c:cat>
            <c:strRef>
              <c:f>Лист3!$A$11:$A$14</c:f>
              <c:strCache>
                <c:ptCount val="4"/>
                <c:pt idx="0">
                  <c:v>Потерянные</c:v>
                </c:pt>
                <c:pt idx="1">
                  <c:v>Нелояльные</c:v>
                </c:pt>
                <c:pt idx="2">
                  <c:v>Промежуточные</c:v>
                </c:pt>
                <c:pt idx="3">
                  <c:v>Лояльные</c:v>
                </c:pt>
              </c:strCache>
            </c:strRef>
          </c:cat>
          <c:val>
            <c:numRef>
              <c:f>Лист3!$B$11:$B$14</c:f>
              <c:numCache>
                <c:formatCode>General</c:formatCode>
                <c:ptCount val="4"/>
                <c:pt idx="0">
                  <c:v>4674</c:v>
                </c:pt>
                <c:pt idx="1">
                  <c:v>4625</c:v>
                </c:pt>
                <c:pt idx="2">
                  <c:v>12036</c:v>
                </c:pt>
                <c:pt idx="3">
                  <c:v>9107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166528"/>
        <c:axId val="109282432"/>
      </c:barChart>
      <c:catAx>
        <c:axId val="110166528"/>
        <c:scaling>
          <c:orientation val="minMax"/>
        </c:scaling>
        <c:delete val="1"/>
        <c:axPos val="l"/>
        <c:majorTickMark val="out"/>
        <c:minorTickMark val="none"/>
        <c:tickLblPos val="nextTo"/>
        <c:crossAx val="109282432"/>
        <c:crosses val="autoZero"/>
        <c:auto val="1"/>
        <c:lblAlgn val="ctr"/>
        <c:lblOffset val="100"/>
        <c:noMultiLvlLbl val="0"/>
      </c:catAx>
      <c:valAx>
        <c:axId val="109282432"/>
        <c:scaling>
          <c:orientation val="minMax"/>
          <c:max val="12036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1101665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184646150427953E-2"/>
          <c:y val="0.24985649742621227"/>
          <c:w val="0.82363070769914581"/>
          <c:h val="0.676656297448433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3"/>
              </a:solidFill>
            </c:spPr>
          </c:dPt>
          <c:dLbls>
            <c:dLbl>
              <c:idx val="1"/>
              <c:layout>
                <c:manualLayout>
                  <c:x val="2.8520189675894599E-2"/>
                  <c:y val="-2.41049605599377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Лист3!$D$3:$D$7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cat>
          <c:val>
            <c:numRef>
              <c:f>Лист3!$E$3:$E$7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1655552"/>
        <c:axId val="86310208"/>
      </c:barChart>
      <c:catAx>
        <c:axId val="1016555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6310208"/>
        <c:crosses val="autoZero"/>
        <c:auto val="1"/>
        <c:lblAlgn val="ctr"/>
        <c:lblOffset val="100"/>
        <c:noMultiLvlLbl val="0"/>
      </c:catAx>
      <c:valAx>
        <c:axId val="86310208"/>
        <c:scaling>
          <c:orientation val="minMax"/>
          <c:max val="5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01655552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184646150427953E-2"/>
          <c:y val="0.24985649742621227"/>
          <c:w val="0.82363070769914581"/>
          <c:h val="0.676656297448433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3"/>
              </a:solidFill>
            </c:spPr>
          </c:dPt>
          <c:dLbls>
            <c:dLbl>
              <c:idx val="1"/>
              <c:layout>
                <c:manualLayout>
                  <c:x val="2.8520189675894599E-2"/>
                  <c:y val="-2.41049605599377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Лист3!$D$3:$D$7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cat>
          <c:val>
            <c:numRef>
              <c:f>Лист3!$E$3:$E$7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1656064"/>
        <c:axId val="101328000"/>
      </c:barChart>
      <c:catAx>
        <c:axId val="1016560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1328000"/>
        <c:crosses val="autoZero"/>
        <c:auto val="1"/>
        <c:lblAlgn val="ctr"/>
        <c:lblOffset val="100"/>
        <c:noMultiLvlLbl val="0"/>
      </c:catAx>
      <c:valAx>
        <c:axId val="101328000"/>
        <c:scaling>
          <c:orientation val="minMax"/>
          <c:max val="5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01656064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184646150427953E-2"/>
          <c:y val="0.24985649742621227"/>
          <c:w val="0.82363070769914581"/>
          <c:h val="0.676656297448433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3"/>
              </a:solidFill>
            </c:spPr>
          </c:dPt>
          <c:dLbls>
            <c:dLbl>
              <c:idx val="1"/>
              <c:layout>
                <c:manualLayout>
                  <c:x val="2.8520189675894599E-2"/>
                  <c:y val="-2.41049605599377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Лист3!$D$3:$D$7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cat>
          <c:val>
            <c:numRef>
              <c:f>Лист3!$E$3:$E$7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1656576"/>
        <c:axId val="101329728"/>
      </c:barChart>
      <c:catAx>
        <c:axId val="101656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1329728"/>
        <c:crosses val="autoZero"/>
        <c:auto val="1"/>
        <c:lblAlgn val="ctr"/>
        <c:lblOffset val="100"/>
        <c:noMultiLvlLbl val="0"/>
      </c:catAx>
      <c:valAx>
        <c:axId val="101329728"/>
        <c:scaling>
          <c:orientation val="minMax"/>
          <c:max val="5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01656576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184646150427953E-2"/>
          <c:y val="0.24985649742621227"/>
          <c:w val="0.82363070769914581"/>
          <c:h val="0.676656297448433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3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tx2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3"/>
              </a:solidFill>
            </c:spPr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0.30910706891153505"/>
                  <c:y val="0.2845413009665592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Лист3!$D$3:$D$7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cat>
          <c:val>
            <c:numRef>
              <c:f>Лист3!$E$3:$E$7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1657088"/>
        <c:axId val="101331456"/>
      </c:barChart>
      <c:catAx>
        <c:axId val="1016570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1331456"/>
        <c:crosses val="autoZero"/>
        <c:auto val="1"/>
        <c:lblAlgn val="ctr"/>
        <c:lblOffset val="100"/>
        <c:noMultiLvlLbl val="0"/>
      </c:catAx>
      <c:valAx>
        <c:axId val="101331456"/>
        <c:scaling>
          <c:orientation val="minMax"/>
          <c:max val="5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01657088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184646150427953E-2"/>
          <c:y val="0.24985649742621227"/>
          <c:w val="0.82363070769914581"/>
          <c:h val="0.676656297448433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3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tx2"/>
              </a:solidFill>
            </c:spPr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0.48547699245538423"/>
                  <c:y val="0.3727259471169869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Лист3!$D$3:$D$7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cat>
          <c:val>
            <c:numRef>
              <c:f>Лист3!$E$3:$E$7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1657600"/>
        <c:axId val="101333184"/>
      </c:barChart>
      <c:catAx>
        <c:axId val="1016576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1333184"/>
        <c:crosses val="autoZero"/>
        <c:auto val="1"/>
        <c:lblAlgn val="ctr"/>
        <c:lblOffset val="100"/>
        <c:noMultiLvlLbl val="0"/>
      </c:catAx>
      <c:valAx>
        <c:axId val="101333184"/>
        <c:scaling>
          <c:orientation val="minMax"/>
          <c:max val="5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01657600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184646150427953E-2"/>
          <c:y val="0.24985649742621227"/>
          <c:w val="0.82363070769914581"/>
          <c:h val="0.676656297448433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3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tx2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tx2"/>
              </a:solidFill>
            </c:spPr>
          </c:dPt>
          <c:dLbls>
            <c:dLbl>
              <c:idx val="0"/>
              <c:layout>
                <c:manualLayout>
                  <c:x val="0.47299037480683981"/>
                  <c:y val="0.4115283487019960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49349377846905951"/>
                  <c:y val="0.3874233881420592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Лист3!$D$3:$D$7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cat>
          <c:val>
            <c:numRef>
              <c:f>Лист3!$E$3:$E$7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1658112"/>
        <c:axId val="104243200"/>
      </c:barChart>
      <c:catAx>
        <c:axId val="101658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4243200"/>
        <c:crosses val="autoZero"/>
        <c:auto val="1"/>
        <c:lblAlgn val="ctr"/>
        <c:lblOffset val="100"/>
        <c:noMultiLvlLbl val="0"/>
      </c:catAx>
      <c:valAx>
        <c:axId val="104243200"/>
        <c:scaling>
          <c:orientation val="minMax"/>
          <c:max val="5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01658112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184646150427953E-2"/>
          <c:y val="0.24985649742621227"/>
          <c:w val="0.82363070769914581"/>
          <c:h val="0.676656297448433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3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tx2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tx2"/>
              </a:solidFill>
            </c:spPr>
          </c:dPt>
          <c:dLbls>
            <c:dLbl>
              <c:idx val="0"/>
              <c:layout>
                <c:manualLayout>
                  <c:x val="0.47299037480683981"/>
                  <c:y val="0.4115283487019960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49349377846905951"/>
                  <c:y val="0.3874233881420592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Лист3!$D$3:$D$7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cat>
          <c:val>
            <c:numRef>
              <c:f>Лист3!$E$3:$E$7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4370176"/>
        <c:axId val="104244928"/>
      </c:barChart>
      <c:catAx>
        <c:axId val="1043701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4244928"/>
        <c:crosses val="autoZero"/>
        <c:auto val="1"/>
        <c:lblAlgn val="ctr"/>
        <c:lblOffset val="100"/>
        <c:noMultiLvlLbl val="0"/>
      </c:catAx>
      <c:valAx>
        <c:axId val="104244928"/>
        <c:scaling>
          <c:orientation val="minMax"/>
          <c:max val="5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04370176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184646150427953E-2"/>
          <c:y val="0.24985649742621227"/>
          <c:w val="0.82363070769914581"/>
          <c:h val="0.676656297448433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3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tx2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tx2"/>
              </a:solidFill>
            </c:spPr>
          </c:dPt>
          <c:dLbls>
            <c:dLbl>
              <c:idx val="0"/>
              <c:layout>
                <c:manualLayout>
                  <c:x val="0.47299037480683981"/>
                  <c:y val="0.4115283487019960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49349377846905951"/>
                  <c:y val="0.3874233881420592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Лист3!$D$3:$D$7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cat>
          <c:val>
            <c:numRef>
              <c:f>Лист3!$E$3:$E$7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4370688"/>
        <c:axId val="104246656"/>
      </c:barChart>
      <c:catAx>
        <c:axId val="1043706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4246656"/>
        <c:crosses val="autoZero"/>
        <c:auto val="1"/>
        <c:lblAlgn val="ctr"/>
        <c:lblOffset val="100"/>
        <c:noMultiLvlLbl val="0"/>
      </c:catAx>
      <c:valAx>
        <c:axId val="104246656"/>
        <c:scaling>
          <c:orientation val="minMax"/>
          <c:max val="5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04370688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A65771-C66F-46A6-ACF2-36F7F1AC3118}" type="doc">
      <dgm:prSet loTypeId="urn:microsoft.com/office/officeart/2005/8/layout/radial3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760CD27C-25F7-464D-8413-EEC8E2701B5F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Комплексная</a:t>
          </a:r>
          <a:endParaRPr lang="ru-RU" sz="1600" dirty="0">
            <a:solidFill>
              <a:schemeClr val="bg1"/>
            </a:solidFill>
          </a:endParaRPr>
        </a:p>
      </dgm:t>
    </dgm:pt>
    <dgm:pt modelId="{D594F00A-41B4-4763-AA76-EF810A878E41}" type="parTrans" cxnId="{10F9DD5C-80A3-4C0C-8244-C6AD1305E1DC}">
      <dgm:prSet/>
      <dgm:spPr/>
      <dgm:t>
        <a:bodyPr/>
        <a:lstStyle/>
        <a:p>
          <a:endParaRPr lang="ru-RU" sz="3200"/>
        </a:p>
      </dgm:t>
    </dgm:pt>
    <dgm:pt modelId="{AA0F72A0-1575-43CF-A11B-266195CA9A56}" type="sibTrans" cxnId="{10F9DD5C-80A3-4C0C-8244-C6AD1305E1DC}">
      <dgm:prSet/>
      <dgm:spPr/>
      <dgm:t>
        <a:bodyPr/>
        <a:lstStyle/>
        <a:p>
          <a:endParaRPr lang="ru-RU" sz="3200"/>
        </a:p>
      </dgm:t>
    </dgm:pt>
    <dgm:pt modelId="{193170A8-E9A8-4B2A-A8BB-4AC650952AD5}">
      <dgm:prSet phldrT="[Текст]" custT="1"/>
      <dgm:spPr/>
      <dgm:t>
        <a:bodyPr/>
        <a:lstStyle/>
        <a:p>
          <a:r>
            <a:rPr lang="en-US" sz="1050" dirty="0" smtClean="0"/>
            <a:t>ABC</a:t>
          </a:r>
          <a:endParaRPr lang="ru-RU" sz="1050" dirty="0"/>
        </a:p>
      </dgm:t>
    </dgm:pt>
    <dgm:pt modelId="{CA157302-4C53-463B-A264-E85C120F2881}" type="parTrans" cxnId="{742E4979-230E-453F-A766-2EEF6317D0D4}">
      <dgm:prSet/>
      <dgm:spPr/>
      <dgm:t>
        <a:bodyPr/>
        <a:lstStyle/>
        <a:p>
          <a:endParaRPr lang="ru-RU" sz="3200"/>
        </a:p>
      </dgm:t>
    </dgm:pt>
    <dgm:pt modelId="{D67D609F-477A-47A0-9170-87AD2E6CB5F5}" type="sibTrans" cxnId="{742E4979-230E-453F-A766-2EEF6317D0D4}">
      <dgm:prSet/>
      <dgm:spPr/>
      <dgm:t>
        <a:bodyPr/>
        <a:lstStyle/>
        <a:p>
          <a:endParaRPr lang="ru-RU" sz="3200"/>
        </a:p>
      </dgm:t>
    </dgm:pt>
    <dgm:pt modelId="{AEA001EB-6079-4D1F-8242-123A9C91FBA9}">
      <dgm:prSet custT="1"/>
      <dgm:spPr/>
      <dgm:t>
        <a:bodyPr/>
        <a:lstStyle/>
        <a:p>
          <a:r>
            <a:rPr lang="en-US" sz="1050" dirty="0" smtClean="0"/>
            <a:t>RFM</a:t>
          </a:r>
        </a:p>
      </dgm:t>
    </dgm:pt>
    <dgm:pt modelId="{779C0A80-F6D0-441C-88BF-FA4327A6659A}" type="parTrans" cxnId="{BF94A935-4BA5-4B44-9FCE-F3A52CA6E88A}">
      <dgm:prSet/>
      <dgm:spPr/>
      <dgm:t>
        <a:bodyPr/>
        <a:lstStyle/>
        <a:p>
          <a:endParaRPr lang="ru-RU" sz="3200"/>
        </a:p>
      </dgm:t>
    </dgm:pt>
    <dgm:pt modelId="{E1B227A6-9491-4B58-9C60-E0B5FC984CF9}" type="sibTrans" cxnId="{BF94A935-4BA5-4B44-9FCE-F3A52CA6E88A}">
      <dgm:prSet/>
      <dgm:spPr/>
      <dgm:t>
        <a:bodyPr/>
        <a:lstStyle/>
        <a:p>
          <a:endParaRPr lang="ru-RU" sz="3200"/>
        </a:p>
      </dgm:t>
    </dgm:pt>
    <dgm:pt modelId="{AEEFA652-0603-47CA-BC82-288F3A35FC79}">
      <dgm:prSet custT="1"/>
      <dgm:spPr/>
      <dgm:t>
        <a:bodyPr/>
        <a:lstStyle/>
        <a:p>
          <a:r>
            <a:rPr lang="ru-RU" sz="1050" dirty="0" err="1" smtClean="0"/>
            <a:t>Соц-дем</a:t>
          </a:r>
          <a:r>
            <a:rPr lang="ru-RU" sz="1050" dirty="0" smtClean="0"/>
            <a:t>.</a:t>
          </a:r>
        </a:p>
      </dgm:t>
    </dgm:pt>
    <dgm:pt modelId="{2AABF15E-2AFF-41EF-8349-49E2E62467CE}" type="parTrans" cxnId="{2CAA1B94-8062-471A-81FF-29FDFB5AD40D}">
      <dgm:prSet/>
      <dgm:spPr/>
      <dgm:t>
        <a:bodyPr/>
        <a:lstStyle/>
        <a:p>
          <a:endParaRPr lang="ru-RU" sz="3200"/>
        </a:p>
      </dgm:t>
    </dgm:pt>
    <dgm:pt modelId="{AB18BFA3-55A1-402C-9480-1A01DC366DCF}" type="sibTrans" cxnId="{2CAA1B94-8062-471A-81FF-29FDFB5AD40D}">
      <dgm:prSet/>
      <dgm:spPr/>
      <dgm:t>
        <a:bodyPr/>
        <a:lstStyle/>
        <a:p>
          <a:endParaRPr lang="ru-RU" sz="3200"/>
        </a:p>
      </dgm:t>
    </dgm:pt>
    <dgm:pt modelId="{834EF605-7409-4E96-A271-ADD5E4BAE734}">
      <dgm:prSet custT="1"/>
      <dgm:spPr/>
      <dgm:t>
        <a:bodyPr/>
        <a:lstStyle/>
        <a:p>
          <a:r>
            <a:rPr lang="ru-RU" sz="1050" dirty="0" smtClean="0"/>
            <a:t>Поведение</a:t>
          </a:r>
        </a:p>
      </dgm:t>
    </dgm:pt>
    <dgm:pt modelId="{B71B67BF-1E7E-4927-B8C8-03E52E63B07E}" type="parTrans" cxnId="{7C3459F0-54AC-4059-BABC-EE935F267F54}">
      <dgm:prSet/>
      <dgm:spPr/>
      <dgm:t>
        <a:bodyPr/>
        <a:lstStyle/>
        <a:p>
          <a:endParaRPr lang="ru-RU" sz="3200"/>
        </a:p>
      </dgm:t>
    </dgm:pt>
    <dgm:pt modelId="{97475FE2-7DE6-428B-9F71-B691236E60C8}" type="sibTrans" cxnId="{7C3459F0-54AC-4059-BABC-EE935F267F54}">
      <dgm:prSet/>
      <dgm:spPr/>
      <dgm:t>
        <a:bodyPr/>
        <a:lstStyle/>
        <a:p>
          <a:endParaRPr lang="ru-RU" sz="3200"/>
        </a:p>
      </dgm:t>
    </dgm:pt>
    <dgm:pt modelId="{B7CC98F9-06EA-44DF-9529-3C62CF8ACA64}">
      <dgm:prSet custT="1"/>
      <dgm:spPr/>
      <dgm:t>
        <a:bodyPr/>
        <a:lstStyle/>
        <a:p>
          <a:r>
            <a:rPr lang="ru-RU" sz="1050" dirty="0" smtClean="0"/>
            <a:t>Предпочтения</a:t>
          </a:r>
        </a:p>
      </dgm:t>
    </dgm:pt>
    <dgm:pt modelId="{A6EB3F4B-AD13-4091-9B50-B9A3FDADE437}" type="parTrans" cxnId="{9092F4B9-61E0-404F-9014-55ED953F26B8}">
      <dgm:prSet/>
      <dgm:spPr/>
      <dgm:t>
        <a:bodyPr/>
        <a:lstStyle/>
        <a:p>
          <a:endParaRPr lang="ru-RU" sz="3200"/>
        </a:p>
      </dgm:t>
    </dgm:pt>
    <dgm:pt modelId="{A9D516D9-6BAA-4ECE-874D-D8265BE34B70}" type="sibTrans" cxnId="{9092F4B9-61E0-404F-9014-55ED953F26B8}">
      <dgm:prSet/>
      <dgm:spPr/>
      <dgm:t>
        <a:bodyPr/>
        <a:lstStyle/>
        <a:p>
          <a:endParaRPr lang="ru-RU" sz="3200"/>
        </a:p>
      </dgm:t>
    </dgm:pt>
    <dgm:pt modelId="{0CAE2495-C547-4400-BE5E-CEAA22983C87}">
      <dgm:prSet phldrT="[Текст]" custT="1"/>
      <dgm:spPr/>
      <dgm:t>
        <a:bodyPr/>
        <a:lstStyle/>
        <a:p>
          <a:r>
            <a:rPr lang="en-US" sz="1050" dirty="0" smtClean="0"/>
            <a:t>XYZ</a:t>
          </a:r>
          <a:endParaRPr lang="ru-RU" sz="1050" dirty="0"/>
        </a:p>
      </dgm:t>
    </dgm:pt>
    <dgm:pt modelId="{A76DCD14-A539-4FF7-A518-A7FB7632E616}" type="parTrans" cxnId="{6D6483CA-5C37-4F3B-A81B-8E2AA1B31190}">
      <dgm:prSet/>
      <dgm:spPr/>
      <dgm:t>
        <a:bodyPr/>
        <a:lstStyle/>
        <a:p>
          <a:endParaRPr lang="ru-RU" sz="2000"/>
        </a:p>
      </dgm:t>
    </dgm:pt>
    <dgm:pt modelId="{C7D43ED3-D55B-4C16-B146-30435F193E07}" type="sibTrans" cxnId="{6D6483CA-5C37-4F3B-A81B-8E2AA1B31190}">
      <dgm:prSet/>
      <dgm:spPr/>
      <dgm:t>
        <a:bodyPr/>
        <a:lstStyle/>
        <a:p>
          <a:endParaRPr lang="ru-RU" sz="2000"/>
        </a:p>
      </dgm:t>
    </dgm:pt>
    <dgm:pt modelId="{01476E2C-D6E5-4048-B696-92B197C0094E}">
      <dgm:prSet custT="1"/>
      <dgm:spPr/>
      <dgm:t>
        <a:bodyPr/>
        <a:lstStyle/>
        <a:p>
          <a:r>
            <a:rPr lang="ru-RU" sz="1050" smtClean="0"/>
            <a:t>География</a:t>
          </a:r>
          <a:endParaRPr lang="ru-RU" sz="1050" dirty="0" smtClean="0"/>
        </a:p>
      </dgm:t>
    </dgm:pt>
    <dgm:pt modelId="{59E95E4F-ADEC-4554-9605-D2A6EEE4F8CD}" type="parTrans" cxnId="{C46E05D9-A377-4C84-8E82-4AFF83A55570}">
      <dgm:prSet/>
      <dgm:spPr/>
      <dgm:t>
        <a:bodyPr/>
        <a:lstStyle/>
        <a:p>
          <a:endParaRPr lang="ru-RU"/>
        </a:p>
      </dgm:t>
    </dgm:pt>
    <dgm:pt modelId="{012DA663-B5A6-4B19-814F-5EB806D1EED3}" type="sibTrans" cxnId="{C46E05D9-A377-4C84-8E82-4AFF83A55570}">
      <dgm:prSet/>
      <dgm:spPr/>
      <dgm:t>
        <a:bodyPr/>
        <a:lstStyle/>
        <a:p>
          <a:endParaRPr lang="ru-RU"/>
        </a:p>
      </dgm:t>
    </dgm:pt>
    <dgm:pt modelId="{46058751-191B-411A-BC69-714B69F738F5}" type="pres">
      <dgm:prSet presAssocID="{89A65771-C66F-46A6-ACF2-36F7F1AC311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CD30EB-2075-48D1-BA59-F731EA145683}" type="pres">
      <dgm:prSet presAssocID="{89A65771-C66F-46A6-ACF2-36F7F1AC3118}" presName="radial" presStyleCnt="0">
        <dgm:presLayoutVars>
          <dgm:animLvl val="ctr"/>
        </dgm:presLayoutVars>
      </dgm:prSet>
      <dgm:spPr/>
    </dgm:pt>
    <dgm:pt modelId="{C40D5AC3-6344-4A9D-BEDF-7AB1F62D632A}" type="pres">
      <dgm:prSet presAssocID="{760CD27C-25F7-464D-8413-EEC8E2701B5F}" presName="centerShape" presStyleLbl="vennNode1" presStyleIdx="0" presStyleCnt="8"/>
      <dgm:spPr/>
      <dgm:t>
        <a:bodyPr/>
        <a:lstStyle/>
        <a:p>
          <a:endParaRPr lang="ru-RU"/>
        </a:p>
      </dgm:t>
    </dgm:pt>
    <dgm:pt modelId="{18E69F8C-906F-458F-B759-08A305E04710}" type="pres">
      <dgm:prSet presAssocID="{193170A8-E9A8-4B2A-A8BB-4AC650952AD5}" presName="node" presStyleLbl="vennNode1" presStyleIdx="1" presStyleCnt="8" custScaleX="145653" custScaleY="1456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02C463-B329-43F9-8286-DE21A8C1E4BD}" type="pres">
      <dgm:prSet presAssocID="{0CAE2495-C547-4400-BE5E-CEAA22983C87}" presName="node" presStyleLbl="vennNode1" presStyleIdx="2" presStyleCnt="8" custScaleX="145653" custScaleY="1456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429DD7-3229-45F8-8C5E-1AA008316316}" type="pres">
      <dgm:prSet presAssocID="{AEA001EB-6079-4D1F-8242-123A9C91FBA9}" presName="node" presStyleLbl="vennNode1" presStyleIdx="3" presStyleCnt="8" custScaleX="145653" custScaleY="1456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8C935-EEB4-48B5-9B30-22060BE83365}" type="pres">
      <dgm:prSet presAssocID="{AEEFA652-0603-47CA-BC82-288F3A35FC79}" presName="node" presStyleLbl="vennNode1" presStyleIdx="4" presStyleCnt="8" custScaleX="145653" custScaleY="1456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03E6A4-31F2-491B-92C6-F3EDD6FDECBD}" type="pres">
      <dgm:prSet presAssocID="{834EF605-7409-4E96-A271-ADD5E4BAE734}" presName="node" presStyleLbl="vennNode1" presStyleIdx="5" presStyleCnt="8" custScaleX="145653" custScaleY="1456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D61337-C70A-47E1-B911-E5B65C617CAD}" type="pres">
      <dgm:prSet presAssocID="{01476E2C-D6E5-4048-B696-92B197C0094E}" presName="node" presStyleLbl="vennNode1" presStyleIdx="6" presStyleCnt="8" custScaleX="154614" custScaleY="1546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7617E4-0F45-47FE-B0FD-E1A022D8F91E}" type="pres">
      <dgm:prSet presAssocID="{B7CC98F9-06EA-44DF-9529-3C62CF8ACA64}" presName="node" presStyleLbl="vennNode1" presStyleIdx="7" presStyleCnt="8" custScaleX="145653" custScaleY="1456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A87A8D-74FF-4263-8BBA-D7DD61BAB573}" type="presOf" srcId="{AEA001EB-6079-4D1F-8242-123A9C91FBA9}" destId="{B4429DD7-3229-45F8-8C5E-1AA008316316}" srcOrd="0" destOrd="0" presId="urn:microsoft.com/office/officeart/2005/8/layout/radial3"/>
    <dgm:cxn modelId="{25307E36-FFB0-4DB6-8102-7996EC383079}" type="presOf" srcId="{01476E2C-D6E5-4048-B696-92B197C0094E}" destId="{1DD61337-C70A-47E1-B911-E5B65C617CAD}" srcOrd="0" destOrd="0" presId="urn:microsoft.com/office/officeart/2005/8/layout/radial3"/>
    <dgm:cxn modelId="{6D6483CA-5C37-4F3B-A81B-8E2AA1B31190}" srcId="{760CD27C-25F7-464D-8413-EEC8E2701B5F}" destId="{0CAE2495-C547-4400-BE5E-CEAA22983C87}" srcOrd="1" destOrd="0" parTransId="{A76DCD14-A539-4FF7-A518-A7FB7632E616}" sibTransId="{C7D43ED3-D55B-4C16-B146-30435F193E07}"/>
    <dgm:cxn modelId="{7C3459F0-54AC-4059-BABC-EE935F267F54}" srcId="{760CD27C-25F7-464D-8413-EEC8E2701B5F}" destId="{834EF605-7409-4E96-A271-ADD5E4BAE734}" srcOrd="4" destOrd="0" parTransId="{B71B67BF-1E7E-4927-B8C8-03E52E63B07E}" sibTransId="{97475FE2-7DE6-428B-9F71-B691236E60C8}"/>
    <dgm:cxn modelId="{456E4D7C-BAAC-4FEF-A38F-655F7734C101}" type="presOf" srcId="{AEEFA652-0603-47CA-BC82-288F3A35FC79}" destId="{9298C935-EEB4-48B5-9B30-22060BE83365}" srcOrd="0" destOrd="0" presId="urn:microsoft.com/office/officeart/2005/8/layout/radial3"/>
    <dgm:cxn modelId="{B023D1A7-0386-42D3-98A1-08D7AF96A2A4}" type="presOf" srcId="{834EF605-7409-4E96-A271-ADD5E4BAE734}" destId="{0503E6A4-31F2-491B-92C6-F3EDD6FDECBD}" srcOrd="0" destOrd="0" presId="urn:microsoft.com/office/officeart/2005/8/layout/radial3"/>
    <dgm:cxn modelId="{99A67179-CF23-4878-95A5-BBE1495BA265}" type="presOf" srcId="{B7CC98F9-06EA-44DF-9529-3C62CF8ACA64}" destId="{0E7617E4-0F45-47FE-B0FD-E1A022D8F91E}" srcOrd="0" destOrd="0" presId="urn:microsoft.com/office/officeart/2005/8/layout/radial3"/>
    <dgm:cxn modelId="{BF94A935-4BA5-4B44-9FCE-F3A52CA6E88A}" srcId="{760CD27C-25F7-464D-8413-EEC8E2701B5F}" destId="{AEA001EB-6079-4D1F-8242-123A9C91FBA9}" srcOrd="2" destOrd="0" parTransId="{779C0A80-F6D0-441C-88BF-FA4327A6659A}" sibTransId="{E1B227A6-9491-4B58-9C60-E0B5FC984CF9}"/>
    <dgm:cxn modelId="{C46E05D9-A377-4C84-8E82-4AFF83A55570}" srcId="{760CD27C-25F7-464D-8413-EEC8E2701B5F}" destId="{01476E2C-D6E5-4048-B696-92B197C0094E}" srcOrd="5" destOrd="0" parTransId="{59E95E4F-ADEC-4554-9605-D2A6EEE4F8CD}" sibTransId="{012DA663-B5A6-4B19-814F-5EB806D1EED3}"/>
    <dgm:cxn modelId="{C1863725-F735-4702-96EB-7FCA344C3A7A}" type="presOf" srcId="{760CD27C-25F7-464D-8413-EEC8E2701B5F}" destId="{C40D5AC3-6344-4A9D-BEDF-7AB1F62D632A}" srcOrd="0" destOrd="0" presId="urn:microsoft.com/office/officeart/2005/8/layout/radial3"/>
    <dgm:cxn modelId="{9092F4B9-61E0-404F-9014-55ED953F26B8}" srcId="{760CD27C-25F7-464D-8413-EEC8E2701B5F}" destId="{B7CC98F9-06EA-44DF-9529-3C62CF8ACA64}" srcOrd="6" destOrd="0" parTransId="{A6EB3F4B-AD13-4091-9B50-B9A3FDADE437}" sibTransId="{A9D516D9-6BAA-4ECE-874D-D8265BE34B70}"/>
    <dgm:cxn modelId="{937F3516-C6BA-48FB-9789-4EF8D901AD43}" type="presOf" srcId="{89A65771-C66F-46A6-ACF2-36F7F1AC3118}" destId="{46058751-191B-411A-BC69-714B69F738F5}" srcOrd="0" destOrd="0" presId="urn:microsoft.com/office/officeart/2005/8/layout/radial3"/>
    <dgm:cxn modelId="{742E4979-230E-453F-A766-2EEF6317D0D4}" srcId="{760CD27C-25F7-464D-8413-EEC8E2701B5F}" destId="{193170A8-E9A8-4B2A-A8BB-4AC650952AD5}" srcOrd="0" destOrd="0" parTransId="{CA157302-4C53-463B-A264-E85C120F2881}" sibTransId="{D67D609F-477A-47A0-9170-87AD2E6CB5F5}"/>
    <dgm:cxn modelId="{10F9DD5C-80A3-4C0C-8244-C6AD1305E1DC}" srcId="{89A65771-C66F-46A6-ACF2-36F7F1AC3118}" destId="{760CD27C-25F7-464D-8413-EEC8E2701B5F}" srcOrd="0" destOrd="0" parTransId="{D594F00A-41B4-4763-AA76-EF810A878E41}" sibTransId="{AA0F72A0-1575-43CF-A11B-266195CA9A56}"/>
    <dgm:cxn modelId="{D9707154-EE49-43A7-9ED7-703922D7AC31}" type="presOf" srcId="{193170A8-E9A8-4B2A-A8BB-4AC650952AD5}" destId="{18E69F8C-906F-458F-B759-08A305E04710}" srcOrd="0" destOrd="0" presId="urn:microsoft.com/office/officeart/2005/8/layout/radial3"/>
    <dgm:cxn modelId="{EDC57D2C-9396-4C21-A58B-C0C9D2602083}" type="presOf" srcId="{0CAE2495-C547-4400-BE5E-CEAA22983C87}" destId="{CD02C463-B329-43F9-8286-DE21A8C1E4BD}" srcOrd="0" destOrd="0" presId="urn:microsoft.com/office/officeart/2005/8/layout/radial3"/>
    <dgm:cxn modelId="{2CAA1B94-8062-471A-81FF-29FDFB5AD40D}" srcId="{760CD27C-25F7-464D-8413-EEC8E2701B5F}" destId="{AEEFA652-0603-47CA-BC82-288F3A35FC79}" srcOrd="3" destOrd="0" parTransId="{2AABF15E-2AFF-41EF-8349-49E2E62467CE}" sibTransId="{AB18BFA3-55A1-402C-9480-1A01DC366DCF}"/>
    <dgm:cxn modelId="{73EAC32D-A587-4DA7-BADE-61524178BE61}" type="presParOf" srcId="{46058751-191B-411A-BC69-714B69F738F5}" destId="{68CD30EB-2075-48D1-BA59-F731EA145683}" srcOrd="0" destOrd="0" presId="urn:microsoft.com/office/officeart/2005/8/layout/radial3"/>
    <dgm:cxn modelId="{676AB6D8-B4DE-49D1-9848-0D71B7E30F11}" type="presParOf" srcId="{68CD30EB-2075-48D1-BA59-F731EA145683}" destId="{C40D5AC3-6344-4A9D-BEDF-7AB1F62D632A}" srcOrd="0" destOrd="0" presId="urn:microsoft.com/office/officeart/2005/8/layout/radial3"/>
    <dgm:cxn modelId="{716952CC-B544-4F95-8906-6661991B8CDE}" type="presParOf" srcId="{68CD30EB-2075-48D1-BA59-F731EA145683}" destId="{18E69F8C-906F-458F-B759-08A305E04710}" srcOrd="1" destOrd="0" presId="urn:microsoft.com/office/officeart/2005/8/layout/radial3"/>
    <dgm:cxn modelId="{F27777E5-2A4E-4DA3-87E6-980067FE599C}" type="presParOf" srcId="{68CD30EB-2075-48D1-BA59-F731EA145683}" destId="{CD02C463-B329-43F9-8286-DE21A8C1E4BD}" srcOrd="2" destOrd="0" presId="urn:microsoft.com/office/officeart/2005/8/layout/radial3"/>
    <dgm:cxn modelId="{5C125266-B31A-4E9D-942A-16C3DBB0FD43}" type="presParOf" srcId="{68CD30EB-2075-48D1-BA59-F731EA145683}" destId="{B4429DD7-3229-45F8-8C5E-1AA008316316}" srcOrd="3" destOrd="0" presId="urn:microsoft.com/office/officeart/2005/8/layout/radial3"/>
    <dgm:cxn modelId="{FC708577-CABE-472D-8BCA-64987D3B3F4F}" type="presParOf" srcId="{68CD30EB-2075-48D1-BA59-F731EA145683}" destId="{9298C935-EEB4-48B5-9B30-22060BE83365}" srcOrd="4" destOrd="0" presId="urn:microsoft.com/office/officeart/2005/8/layout/radial3"/>
    <dgm:cxn modelId="{B5DB9961-F6EE-4138-95E3-AA74BE30DDC4}" type="presParOf" srcId="{68CD30EB-2075-48D1-BA59-F731EA145683}" destId="{0503E6A4-31F2-491B-92C6-F3EDD6FDECBD}" srcOrd="5" destOrd="0" presId="urn:microsoft.com/office/officeart/2005/8/layout/radial3"/>
    <dgm:cxn modelId="{15456B6F-B781-4DCC-9778-B35C09117779}" type="presParOf" srcId="{68CD30EB-2075-48D1-BA59-F731EA145683}" destId="{1DD61337-C70A-47E1-B911-E5B65C617CAD}" srcOrd="6" destOrd="0" presId="urn:microsoft.com/office/officeart/2005/8/layout/radial3"/>
    <dgm:cxn modelId="{CE539CBC-4F76-49C4-80C2-61938A0D503F}" type="presParOf" srcId="{68CD30EB-2075-48D1-BA59-F731EA145683}" destId="{0E7617E4-0F45-47FE-B0FD-E1A022D8F91E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D2E3AB-76F3-432B-AB3F-0C7ABF39E11F}" type="doc">
      <dgm:prSet loTypeId="urn:microsoft.com/office/officeart/2005/8/layout/cycle3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A5B8DEF0-D00B-4D3E-96C3-3B05E650F2D3}">
      <dgm:prSet phldrT="[Текст]"/>
      <dgm:spPr/>
      <dgm:t>
        <a:bodyPr/>
        <a:lstStyle/>
        <a:p>
          <a:r>
            <a:rPr lang="ru-RU" dirty="0" smtClean="0"/>
            <a:t>Сбор данных </a:t>
          </a:r>
          <a:endParaRPr lang="ru-RU" dirty="0"/>
        </a:p>
      </dgm:t>
    </dgm:pt>
    <dgm:pt modelId="{994045DC-6998-47ED-B0D1-1A3AA8782712}" type="parTrans" cxnId="{741173A9-B7FA-4C7B-AB3E-51F503ECA31C}">
      <dgm:prSet/>
      <dgm:spPr/>
      <dgm:t>
        <a:bodyPr/>
        <a:lstStyle/>
        <a:p>
          <a:endParaRPr lang="ru-RU"/>
        </a:p>
      </dgm:t>
    </dgm:pt>
    <dgm:pt modelId="{DECCED94-A8DF-4A04-81E0-42C44E9743DD}" type="sibTrans" cxnId="{741173A9-B7FA-4C7B-AB3E-51F503ECA31C}">
      <dgm:prSet/>
      <dgm:spPr/>
      <dgm:t>
        <a:bodyPr/>
        <a:lstStyle/>
        <a:p>
          <a:endParaRPr lang="ru-RU"/>
        </a:p>
      </dgm:t>
    </dgm:pt>
    <dgm:pt modelId="{B82E3103-5A2B-441E-9879-22BFEDCBE136}">
      <dgm:prSet phldrT="[Текст]"/>
      <dgm:spPr/>
      <dgm:t>
        <a:bodyPr/>
        <a:lstStyle/>
        <a:p>
          <a:r>
            <a:rPr lang="ru-RU" dirty="0" smtClean="0"/>
            <a:t>Сегментация/ Кластеризация</a:t>
          </a:r>
          <a:endParaRPr lang="ru-RU" dirty="0"/>
        </a:p>
      </dgm:t>
    </dgm:pt>
    <dgm:pt modelId="{00C2CC37-4F69-409A-A119-183C0557D594}" type="parTrans" cxnId="{3761E7DC-2504-4A1E-9D2B-721564A24069}">
      <dgm:prSet/>
      <dgm:spPr/>
      <dgm:t>
        <a:bodyPr/>
        <a:lstStyle/>
        <a:p>
          <a:endParaRPr lang="ru-RU"/>
        </a:p>
      </dgm:t>
    </dgm:pt>
    <dgm:pt modelId="{756915F6-9020-448C-AAB5-B8F05E399078}" type="sibTrans" cxnId="{3761E7DC-2504-4A1E-9D2B-721564A24069}">
      <dgm:prSet/>
      <dgm:spPr/>
      <dgm:t>
        <a:bodyPr/>
        <a:lstStyle/>
        <a:p>
          <a:endParaRPr lang="ru-RU"/>
        </a:p>
      </dgm:t>
    </dgm:pt>
    <dgm:pt modelId="{8DFE7382-3DB4-43C5-AC2B-31028FB94974}">
      <dgm:prSet phldrT="[Текст]"/>
      <dgm:spPr/>
      <dgm:t>
        <a:bodyPr/>
        <a:lstStyle/>
        <a:p>
          <a:r>
            <a:rPr lang="ru-RU" dirty="0" smtClean="0"/>
            <a:t>Интерпретация результатов </a:t>
          </a:r>
          <a:endParaRPr lang="ru-RU" dirty="0"/>
        </a:p>
      </dgm:t>
    </dgm:pt>
    <dgm:pt modelId="{2DE06F65-92DD-4B42-9AF9-9A351C16253D}" type="parTrans" cxnId="{DA7EB0D5-085C-44C7-999C-77470F8B10BB}">
      <dgm:prSet/>
      <dgm:spPr/>
      <dgm:t>
        <a:bodyPr/>
        <a:lstStyle/>
        <a:p>
          <a:endParaRPr lang="ru-RU"/>
        </a:p>
      </dgm:t>
    </dgm:pt>
    <dgm:pt modelId="{D505554F-F638-41D9-A19B-136074353F5E}" type="sibTrans" cxnId="{DA7EB0D5-085C-44C7-999C-77470F8B10BB}">
      <dgm:prSet/>
      <dgm:spPr/>
      <dgm:t>
        <a:bodyPr/>
        <a:lstStyle/>
        <a:p>
          <a:endParaRPr lang="ru-RU"/>
        </a:p>
      </dgm:t>
    </dgm:pt>
    <dgm:pt modelId="{D6854982-6463-481C-B979-29469A52D264}">
      <dgm:prSet phldrT="[Текст]"/>
      <dgm:spPr/>
      <dgm:t>
        <a:bodyPr/>
        <a:lstStyle/>
        <a:p>
          <a:r>
            <a:rPr lang="ru-RU" dirty="0" smtClean="0"/>
            <a:t>Применение</a:t>
          </a:r>
          <a:endParaRPr lang="ru-RU" dirty="0"/>
        </a:p>
      </dgm:t>
    </dgm:pt>
    <dgm:pt modelId="{788649EA-1C4C-457F-A1DB-D5E2A0CC6738}" type="parTrans" cxnId="{533EC83E-8843-46C4-967C-014315482808}">
      <dgm:prSet/>
      <dgm:spPr/>
      <dgm:t>
        <a:bodyPr/>
        <a:lstStyle/>
        <a:p>
          <a:endParaRPr lang="ru-RU"/>
        </a:p>
      </dgm:t>
    </dgm:pt>
    <dgm:pt modelId="{23634403-D109-49FE-A6A0-3021A1216085}" type="sibTrans" cxnId="{533EC83E-8843-46C4-967C-014315482808}">
      <dgm:prSet/>
      <dgm:spPr/>
      <dgm:t>
        <a:bodyPr/>
        <a:lstStyle/>
        <a:p>
          <a:endParaRPr lang="ru-RU"/>
        </a:p>
      </dgm:t>
    </dgm:pt>
    <dgm:pt modelId="{B5B05B20-E38C-46D4-9D92-26E9B2EA8CA0}">
      <dgm:prSet phldrT="[Текст]"/>
      <dgm:spPr/>
      <dgm:t>
        <a:bodyPr/>
        <a:lstStyle/>
        <a:p>
          <a:r>
            <a:rPr lang="ru-RU" dirty="0" smtClean="0"/>
            <a:t>Определение задачи</a:t>
          </a:r>
          <a:endParaRPr lang="ru-RU" dirty="0"/>
        </a:p>
      </dgm:t>
    </dgm:pt>
    <dgm:pt modelId="{48461AAB-33B0-4D9F-975E-7D0A12FE5B6A}" type="parTrans" cxnId="{F9AE2216-0E9F-4E9F-B5E3-8358514D4ED6}">
      <dgm:prSet/>
      <dgm:spPr/>
      <dgm:t>
        <a:bodyPr/>
        <a:lstStyle/>
        <a:p>
          <a:endParaRPr lang="ru-RU"/>
        </a:p>
      </dgm:t>
    </dgm:pt>
    <dgm:pt modelId="{CB528466-792C-4937-9AED-5A4A194894A6}" type="sibTrans" cxnId="{F9AE2216-0E9F-4E9F-B5E3-8358514D4ED6}">
      <dgm:prSet/>
      <dgm:spPr/>
      <dgm:t>
        <a:bodyPr/>
        <a:lstStyle/>
        <a:p>
          <a:endParaRPr lang="ru-RU"/>
        </a:p>
      </dgm:t>
    </dgm:pt>
    <dgm:pt modelId="{90B638C9-4455-4921-9EC1-FE83E6FD9397}" type="pres">
      <dgm:prSet presAssocID="{ECD2E3AB-76F3-432B-AB3F-0C7ABF39E11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9D19D0-36C5-4BE5-B23C-AD57F3989644}" type="pres">
      <dgm:prSet presAssocID="{ECD2E3AB-76F3-432B-AB3F-0C7ABF39E11F}" presName="cycle" presStyleCnt="0"/>
      <dgm:spPr/>
    </dgm:pt>
    <dgm:pt modelId="{5C4FE0F4-313A-49E1-8FC1-6F6B6EBD72F3}" type="pres">
      <dgm:prSet presAssocID="{B5B05B20-E38C-46D4-9D92-26E9B2EA8CA0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4E89E0-1FFA-4521-853C-B285FCAFC6EA}" type="pres">
      <dgm:prSet presAssocID="{CB528466-792C-4937-9AED-5A4A194894A6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6DFF1A80-1516-4DF4-9D97-8E23A6FA7A02}" type="pres">
      <dgm:prSet presAssocID="{A5B8DEF0-D00B-4D3E-96C3-3B05E650F2D3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FD3EDA-1A48-4F49-B675-2342538B4847}" type="pres">
      <dgm:prSet presAssocID="{B82E3103-5A2B-441E-9879-22BFEDCBE136}" presName="nodeFollowingNodes" presStyleLbl="node1" presStyleIdx="2" presStyleCnt="5" custRadScaleRad="103346" custRadScaleInc="-41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3FFBFA-AF61-4C4F-8C1E-0BB5642E3021}" type="pres">
      <dgm:prSet presAssocID="{8DFE7382-3DB4-43C5-AC2B-31028FB94974}" presName="nodeFollowingNodes" presStyleLbl="node1" presStyleIdx="3" presStyleCnt="5" custRadScaleRad="103346" custRadScaleInc="41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040A9C-3CF6-48C4-B683-AA3D579AD3B4}" type="pres">
      <dgm:prSet presAssocID="{D6854982-6463-481C-B979-29469A52D264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2B8745-C211-4292-8B7F-E6E18583C349}" type="presOf" srcId="{8DFE7382-3DB4-43C5-AC2B-31028FB94974}" destId="{7C3FFBFA-AF61-4C4F-8C1E-0BB5642E3021}" srcOrd="0" destOrd="0" presId="urn:microsoft.com/office/officeart/2005/8/layout/cycle3"/>
    <dgm:cxn modelId="{3761E7DC-2504-4A1E-9D2B-721564A24069}" srcId="{ECD2E3AB-76F3-432B-AB3F-0C7ABF39E11F}" destId="{B82E3103-5A2B-441E-9879-22BFEDCBE136}" srcOrd="2" destOrd="0" parTransId="{00C2CC37-4F69-409A-A119-183C0557D594}" sibTransId="{756915F6-9020-448C-AAB5-B8F05E399078}"/>
    <dgm:cxn modelId="{310E5200-AD4A-4AC8-AC2E-71FD9786F21F}" type="presOf" srcId="{B82E3103-5A2B-441E-9879-22BFEDCBE136}" destId="{25FD3EDA-1A48-4F49-B675-2342538B4847}" srcOrd="0" destOrd="0" presId="urn:microsoft.com/office/officeart/2005/8/layout/cycle3"/>
    <dgm:cxn modelId="{1286B549-E2BF-441A-AD58-A670D2EA7FCD}" type="presOf" srcId="{A5B8DEF0-D00B-4D3E-96C3-3B05E650F2D3}" destId="{6DFF1A80-1516-4DF4-9D97-8E23A6FA7A02}" srcOrd="0" destOrd="0" presId="urn:microsoft.com/office/officeart/2005/8/layout/cycle3"/>
    <dgm:cxn modelId="{533EC83E-8843-46C4-967C-014315482808}" srcId="{ECD2E3AB-76F3-432B-AB3F-0C7ABF39E11F}" destId="{D6854982-6463-481C-B979-29469A52D264}" srcOrd="4" destOrd="0" parTransId="{788649EA-1C4C-457F-A1DB-D5E2A0CC6738}" sibTransId="{23634403-D109-49FE-A6A0-3021A1216085}"/>
    <dgm:cxn modelId="{0F454963-5B90-4C3D-AECA-EEA335EB3B4F}" type="presOf" srcId="{CB528466-792C-4937-9AED-5A4A194894A6}" destId="{CB4E89E0-1FFA-4521-853C-B285FCAFC6EA}" srcOrd="0" destOrd="0" presId="urn:microsoft.com/office/officeart/2005/8/layout/cycle3"/>
    <dgm:cxn modelId="{741173A9-B7FA-4C7B-AB3E-51F503ECA31C}" srcId="{ECD2E3AB-76F3-432B-AB3F-0C7ABF39E11F}" destId="{A5B8DEF0-D00B-4D3E-96C3-3B05E650F2D3}" srcOrd="1" destOrd="0" parTransId="{994045DC-6998-47ED-B0D1-1A3AA8782712}" sibTransId="{DECCED94-A8DF-4A04-81E0-42C44E9743DD}"/>
    <dgm:cxn modelId="{7867B6FB-4DA9-410F-8BA9-8F1460BB76AC}" type="presOf" srcId="{D6854982-6463-481C-B979-29469A52D264}" destId="{6B040A9C-3CF6-48C4-B683-AA3D579AD3B4}" srcOrd="0" destOrd="0" presId="urn:microsoft.com/office/officeart/2005/8/layout/cycle3"/>
    <dgm:cxn modelId="{198F2E34-A5BF-4CC8-841C-092D8A0196DD}" type="presOf" srcId="{ECD2E3AB-76F3-432B-AB3F-0C7ABF39E11F}" destId="{90B638C9-4455-4921-9EC1-FE83E6FD9397}" srcOrd="0" destOrd="0" presId="urn:microsoft.com/office/officeart/2005/8/layout/cycle3"/>
    <dgm:cxn modelId="{F9AE2216-0E9F-4E9F-B5E3-8358514D4ED6}" srcId="{ECD2E3AB-76F3-432B-AB3F-0C7ABF39E11F}" destId="{B5B05B20-E38C-46D4-9D92-26E9B2EA8CA0}" srcOrd="0" destOrd="0" parTransId="{48461AAB-33B0-4D9F-975E-7D0A12FE5B6A}" sibTransId="{CB528466-792C-4937-9AED-5A4A194894A6}"/>
    <dgm:cxn modelId="{0D3906E0-684E-4E14-A615-FF45C91B502F}" type="presOf" srcId="{B5B05B20-E38C-46D4-9D92-26E9B2EA8CA0}" destId="{5C4FE0F4-313A-49E1-8FC1-6F6B6EBD72F3}" srcOrd="0" destOrd="0" presId="urn:microsoft.com/office/officeart/2005/8/layout/cycle3"/>
    <dgm:cxn modelId="{DA7EB0D5-085C-44C7-999C-77470F8B10BB}" srcId="{ECD2E3AB-76F3-432B-AB3F-0C7ABF39E11F}" destId="{8DFE7382-3DB4-43C5-AC2B-31028FB94974}" srcOrd="3" destOrd="0" parTransId="{2DE06F65-92DD-4B42-9AF9-9A351C16253D}" sibTransId="{D505554F-F638-41D9-A19B-136074353F5E}"/>
    <dgm:cxn modelId="{9A689635-073F-46D3-B861-894C9D98CF77}" type="presParOf" srcId="{90B638C9-4455-4921-9EC1-FE83E6FD9397}" destId="{4A9D19D0-36C5-4BE5-B23C-AD57F3989644}" srcOrd="0" destOrd="0" presId="urn:microsoft.com/office/officeart/2005/8/layout/cycle3"/>
    <dgm:cxn modelId="{58F8A236-AEFA-40AB-B89F-7B83C9AE1DC6}" type="presParOf" srcId="{4A9D19D0-36C5-4BE5-B23C-AD57F3989644}" destId="{5C4FE0F4-313A-49E1-8FC1-6F6B6EBD72F3}" srcOrd="0" destOrd="0" presId="urn:microsoft.com/office/officeart/2005/8/layout/cycle3"/>
    <dgm:cxn modelId="{57EA0842-AF6B-4F33-8B21-7D49BFD6201A}" type="presParOf" srcId="{4A9D19D0-36C5-4BE5-B23C-AD57F3989644}" destId="{CB4E89E0-1FFA-4521-853C-B285FCAFC6EA}" srcOrd="1" destOrd="0" presId="urn:microsoft.com/office/officeart/2005/8/layout/cycle3"/>
    <dgm:cxn modelId="{08BBC4AD-20F0-4340-B4D7-B84772391535}" type="presParOf" srcId="{4A9D19D0-36C5-4BE5-B23C-AD57F3989644}" destId="{6DFF1A80-1516-4DF4-9D97-8E23A6FA7A02}" srcOrd="2" destOrd="0" presId="urn:microsoft.com/office/officeart/2005/8/layout/cycle3"/>
    <dgm:cxn modelId="{A56E7C12-93A1-4350-B6F0-2F0C885118E0}" type="presParOf" srcId="{4A9D19D0-36C5-4BE5-B23C-AD57F3989644}" destId="{25FD3EDA-1A48-4F49-B675-2342538B4847}" srcOrd="3" destOrd="0" presId="urn:microsoft.com/office/officeart/2005/8/layout/cycle3"/>
    <dgm:cxn modelId="{C1F5AD0D-FFC7-4F5B-83D8-D621B9AA68ED}" type="presParOf" srcId="{4A9D19D0-36C5-4BE5-B23C-AD57F3989644}" destId="{7C3FFBFA-AF61-4C4F-8C1E-0BB5642E3021}" srcOrd="4" destOrd="0" presId="urn:microsoft.com/office/officeart/2005/8/layout/cycle3"/>
    <dgm:cxn modelId="{E59A1A99-328B-4D1F-88C1-2B0FC06DA227}" type="presParOf" srcId="{4A9D19D0-36C5-4BE5-B23C-AD57F3989644}" destId="{6B040A9C-3CF6-48C4-B683-AA3D579AD3B4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61724AB-A503-4BC3-8396-CB850FF2C07C}" type="doc">
      <dgm:prSet loTypeId="urn:microsoft.com/office/officeart/2005/8/layout/h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0DCA9BC0-E67D-4241-A881-E2945B998AF5}">
      <dgm:prSet phldrT="[Текст]" custT="1"/>
      <dgm:spPr>
        <a:solidFill>
          <a:schemeClr val="accent2"/>
        </a:solidFill>
      </dgm:spPr>
      <dgm:t>
        <a:bodyPr/>
        <a:lstStyle/>
        <a:p>
          <a:pPr>
            <a:spcBef>
              <a:spcPts val="600"/>
            </a:spcBef>
            <a:spcAft>
              <a:spcPts val="1800"/>
            </a:spcAft>
          </a:pPr>
          <a:r>
            <a:rPr lang="ru-RU" sz="2000" b="1" dirty="0" err="1" smtClean="0">
              <a:solidFill>
                <a:schemeClr val="bg1"/>
              </a:solidFill>
            </a:rPr>
            <a:t>Соц-дем</a:t>
          </a:r>
          <a:endParaRPr lang="ru-RU" sz="2000" b="1" dirty="0">
            <a:solidFill>
              <a:schemeClr val="bg1"/>
            </a:solidFill>
          </a:endParaRPr>
        </a:p>
      </dgm:t>
    </dgm:pt>
    <dgm:pt modelId="{1A955360-B0BE-47A5-8F66-C6C009ACC6A7}" type="parTrans" cxnId="{CEA62E82-7513-47FD-A231-EE6EA1052F83}">
      <dgm:prSet/>
      <dgm:spPr/>
      <dgm:t>
        <a:bodyPr/>
        <a:lstStyle/>
        <a:p>
          <a:pPr>
            <a:spcBef>
              <a:spcPts val="600"/>
            </a:spcBef>
            <a:spcAft>
              <a:spcPts val="1800"/>
            </a:spcAft>
          </a:pPr>
          <a:endParaRPr lang="ru-RU"/>
        </a:p>
      </dgm:t>
    </dgm:pt>
    <dgm:pt modelId="{108E8294-02D9-45CC-8061-33B6E200D19C}" type="sibTrans" cxnId="{CEA62E82-7513-47FD-A231-EE6EA1052F83}">
      <dgm:prSet/>
      <dgm:spPr/>
      <dgm:t>
        <a:bodyPr/>
        <a:lstStyle/>
        <a:p>
          <a:pPr>
            <a:spcBef>
              <a:spcPts val="600"/>
            </a:spcBef>
            <a:spcAft>
              <a:spcPts val="1800"/>
            </a:spcAft>
          </a:pPr>
          <a:endParaRPr lang="ru-RU"/>
        </a:p>
      </dgm:t>
    </dgm:pt>
    <dgm:pt modelId="{ED64B29A-F649-4383-A6BF-D2E8F857C7B6}">
      <dgm:prSet phldrT="[Текст]"/>
      <dgm:spPr/>
      <dgm:t>
        <a:bodyPr/>
        <a:lstStyle/>
        <a:p>
          <a:pPr>
            <a:spcBef>
              <a:spcPts val="600"/>
            </a:spcBef>
            <a:spcAft>
              <a:spcPts val="1800"/>
            </a:spcAft>
          </a:pPr>
          <a:r>
            <a:rPr lang="ru-RU" dirty="0" smtClean="0"/>
            <a:t>Пол</a:t>
          </a:r>
          <a:endParaRPr lang="ru-RU" dirty="0"/>
        </a:p>
      </dgm:t>
    </dgm:pt>
    <dgm:pt modelId="{AD02B2DD-528B-44D9-92CA-639AE792E431}" type="parTrans" cxnId="{AF5D04D1-1E83-4C6A-AC6B-7DF07E4F846F}">
      <dgm:prSet/>
      <dgm:spPr/>
      <dgm:t>
        <a:bodyPr/>
        <a:lstStyle/>
        <a:p>
          <a:pPr>
            <a:spcBef>
              <a:spcPts val="600"/>
            </a:spcBef>
            <a:spcAft>
              <a:spcPts val="1800"/>
            </a:spcAft>
          </a:pPr>
          <a:endParaRPr lang="ru-RU"/>
        </a:p>
      </dgm:t>
    </dgm:pt>
    <dgm:pt modelId="{57F9E930-080E-4A14-8F0F-10E1E494CC58}" type="sibTrans" cxnId="{AF5D04D1-1E83-4C6A-AC6B-7DF07E4F846F}">
      <dgm:prSet/>
      <dgm:spPr/>
      <dgm:t>
        <a:bodyPr/>
        <a:lstStyle/>
        <a:p>
          <a:pPr>
            <a:spcBef>
              <a:spcPts val="600"/>
            </a:spcBef>
            <a:spcAft>
              <a:spcPts val="1800"/>
            </a:spcAft>
          </a:pPr>
          <a:endParaRPr lang="ru-RU"/>
        </a:p>
      </dgm:t>
    </dgm:pt>
    <dgm:pt modelId="{A6B38F1E-CE2F-4816-AA0E-A84D2F2E2F1B}">
      <dgm:prSet phldrT="[Текст]" custT="1"/>
      <dgm:spPr>
        <a:solidFill>
          <a:schemeClr val="accent2"/>
        </a:solidFill>
      </dgm:spPr>
      <dgm:t>
        <a:bodyPr/>
        <a:lstStyle/>
        <a:p>
          <a:pPr>
            <a:spcBef>
              <a:spcPts val="600"/>
            </a:spcBef>
            <a:spcAft>
              <a:spcPts val="1800"/>
            </a:spcAft>
          </a:pPr>
          <a:r>
            <a:rPr lang="ru-RU" sz="2000" b="1" dirty="0" smtClean="0">
              <a:solidFill>
                <a:schemeClr val="bg1"/>
              </a:solidFill>
            </a:rPr>
            <a:t>Поведение</a:t>
          </a:r>
          <a:endParaRPr lang="ru-RU" sz="2000" b="1" dirty="0">
            <a:solidFill>
              <a:schemeClr val="bg1"/>
            </a:solidFill>
          </a:endParaRPr>
        </a:p>
      </dgm:t>
    </dgm:pt>
    <dgm:pt modelId="{2BDF5EBF-E90A-4564-BA7E-53B8F1A37140}" type="parTrans" cxnId="{94019767-C449-4907-83DA-E1C986F69019}">
      <dgm:prSet/>
      <dgm:spPr/>
      <dgm:t>
        <a:bodyPr/>
        <a:lstStyle/>
        <a:p>
          <a:pPr>
            <a:spcBef>
              <a:spcPts val="600"/>
            </a:spcBef>
            <a:spcAft>
              <a:spcPts val="1800"/>
            </a:spcAft>
          </a:pPr>
          <a:endParaRPr lang="ru-RU"/>
        </a:p>
      </dgm:t>
    </dgm:pt>
    <dgm:pt modelId="{E549DAE6-9CAC-4CD3-81B6-FB1349BFF5D2}" type="sibTrans" cxnId="{94019767-C449-4907-83DA-E1C986F69019}">
      <dgm:prSet/>
      <dgm:spPr/>
      <dgm:t>
        <a:bodyPr/>
        <a:lstStyle/>
        <a:p>
          <a:pPr>
            <a:spcBef>
              <a:spcPts val="600"/>
            </a:spcBef>
            <a:spcAft>
              <a:spcPts val="1800"/>
            </a:spcAft>
          </a:pPr>
          <a:endParaRPr lang="ru-RU"/>
        </a:p>
      </dgm:t>
    </dgm:pt>
    <dgm:pt modelId="{19550DDA-225D-44DD-B11A-D18625824839}">
      <dgm:prSet phldrT="[Текст]"/>
      <dgm:spPr/>
      <dgm:t>
        <a:bodyPr/>
        <a:lstStyle/>
        <a:p>
          <a:pPr>
            <a:spcBef>
              <a:spcPts val="1200"/>
            </a:spcBef>
            <a:spcAft>
              <a:spcPts val="1800"/>
            </a:spcAft>
          </a:pPr>
          <a:r>
            <a:rPr lang="ru-RU" dirty="0" smtClean="0"/>
            <a:t>Частота покупок</a:t>
          </a:r>
          <a:endParaRPr lang="ru-RU" dirty="0"/>
        </a:p>
      </dgm:t>
    </dgm:pt>
    <dgm:pt modelId="{60DDF68C-BCC5-41AD-9B29-7FDD2AD51CFD}" type="parTrans" cxnId="{901B8905-48D6-4124-BF37-2B0D90D918E1}">
      <dgm:prSet/>
      <dgm:spPr/>
      <dgm:t>
        <a:bodyPr/>
        <a:lstStyle/>
        <a:p>
          <a:pPr>
            <a:spcBef>
              <a:spcPts val="600"/>
            </a:spcBef>
            <a:spcAft>
              <a:spcPts val="1800"/>
            </a:spcAft>
          </a:pPr>
          <a:endParaRPr lang="ru-RU"/>
        </a:p>
      </dgm:t>
    </dgm:pt>
    <dgm:pt modelId="{4BC98604-47CD-413A-9CE2-1ED985EB082B}" type="sibTrans" cxnId="{901B8905-48D6-4124-BF37-2B0D90D918E1}">
      <dgm:prSet/>
      <dgm:spPr/>
      <dgm:t>
        <a:bodyPr/>
        <a:lstStyle/>
        <a:p>
          <a:pPr>
            <a:spcBef>
              <a:spcPts val="600"/>
            </a:spcBef>
            <a:spcAft>
              <a:spcPts val="1800"/>
            </a:spcAft>
          </a:pPr>
          <a:endParaRPr lang="ru-RU"/>
        </a:p>
      </dgm:t>
    </dgm:pt>
    <dgm:pt modelId="{557B7F4E-CF91-46DB-AE62-7263C3FC15C5}">
      <dgm:prSet/>
      <dgm:spPr/>
      <dgm:t>
        <a:bodyPr/>
        <a:lstStyle/>
        <a:p>
          <a:pPr>
            <a:spcBef>
              <a:spcPts val="600"/>
            </a:spcBef>
            <a:spcAft>
              <a:spcPts val="1800"/>
            </a:spcAft>
          </a:pPr>
          <a:r>
            <a:rPr lang="ru-RU" smtClean="0"/>
            <a:t>Возраст</a:t>
          </a:r>
          <a:endParaRPr lang="ru-RU" dirty="0" smtClean="0"/>
        </a:p>
      </dgm:t>
    </dgm:pt>
    <dgm:pt modelId="{7736BF20-BB08-426B-8C2A-2C37417AD821}" type="parTrans" cxnId="{1CDC4DAB-2EF2-4D6F-BD7B-78AF4795B791}">
      <dgm:prSet/>
      <dgm:spPr/>
      <dgm:t>
        <a:bodyPr/>
        <a:lstStyle/>
        <a:p>
          <a:pPr>
            <a:spcBef>
              <a:spcPts val="600"/>
            </a:spcBef>
            <a:spcAft>
              <a:spcPts val="1800"/>
            </a:spcAft>
          </a:pPr>
          <a:endParaRPr lang="ru-RU"/>
        </a:p>
      </dgm:t>
    </dgm:pt>
    <dgm:pt modelId="{5452792E-39CD-4402-9124-387C7152F832}" type="sibTrans" cxnId="{1CDC4DAB-2EF2-4D6F-BD7B-78AF4795B791}">
      <dgm:prSet/>
      <dgm:spPr/>
      <dgm:t>
        <a:bodyPr/>
        <a:lstStyle/>
        <a:p>
          <a:pPr>
            <a:spcBef>
              <a:spcPts val="600"/>
            </a:spcBef>
            <a:spcAft>
              <a:spcPts val="1800"/>
            </a:spcAft>
          </a:pPr>
          <a:endParaRPr lang="ru-RU"/>
        </a:p>
      </dgm:t>
    </dgm:pt>
    <dgm:pt modelId="{3F4AEA4F-6A9D-4357-A24E-DDE9C0BD59AE}">
      <dgm:prSet/>
      <dgm:spPr/>
      <dgm:t>
        <a:bodyPr/>
        <a:lstStyle/>
        <a:p>
          <a:pPr>
            <a:spcBef>
              <a:spcPts val="600"/>
            </a:spcBef>
            <a:spcAft>
              <a:spcPts val="1800"/>
            </a:spcAft>
          </a:pPr>
          <a:r>
            <a:rPr lang="ru-RU" dirty="0" smtClean="0"/>
            <a:t>Семья</a:t>
          </a:r>
          <a:r>
            <a:rPr lang="ru-RU" baseline="0" dirty="0" smtClean="0"/>
            <a:t> </a:t>
          </a:r>
        </a:p>
      </dgm:t>
    </dgm:pt>
    <dgm:pt modelId="{19FD80FD-D182-43E0-AD48-46CBBFFF1751}" type="parTrans" cxnId="{EBBD1C9D-D5B0-48C7-B596-93DBE30D59D6}">
      <dgm:prSet/>
      <dgm:spPr/>
      <dgm:t>
        <a:bodyPr/>
        <a:lstStyle/>
        <a:p>
          <a:pPr>
            <a:spcBef>
              <a:spcPts val="600"/>
            </a:spcBef>
            <a:spcAft>
              <a:spcPts val="1800"/>
            </a:spcAft>
          </a:pPr>
          <a:endParaRPr lang="ru-RU"/>
        </a:p>
      </dgm:t>
    </dgm:pt>
    <dgm:pt modelId="{4C5BB958-8377-446D-9FA9-5FB6F54109AA}" type="sibTrans" cxnId="{EBBD1C9D-D5B0-48C7-B596-93DBE30D59D6}">
      <dgm:prSet/>
      <dgm:spPr/>
      <dgm:t>
        <a:bodyPr/>
        <a:lstStyle/>
        <a:p>
          <a:pPr>
            <a:spcBef>
              <a:spcPts val="600"/>
            </a:spcBef>
            <a:spcAft>
              <a:spcPts val="1800"/>
            </a:spcAft>
          </a:pPr>
          <a:endParaRPr lang="ru-RU"/>
        </a:p>
      </dgm:t>
    </dgm:pt>
    <dgm:pt modelId="{458BB935-5D7D-4212-82A5-C383ED0B09A0}">
      <dgm:prSet/>
      <dgm:spPr/>
      <dgm:t>
        <a:bodyPr/>
        <a:lstStyle/>
        <a:p>
          <a:pPr>
            <a:spcBef>
              <a:spcPts val="600"/>
            </a:spcBef>
            <a:spcAft>
              <a:spcPts val="1800"/>
            </a:spcAft>
          </a:pPr>
          <a:r>
            <a:rPr lang="ru-RU" baseline="0" smtClean="0"/>
            <a:t>Образование</a:t>
          </a:r>
          <a:endParaRPr lang="ru-RU" baseline="0" dirty="0" smtClean="0"/>
        </a:p>
      </dgm:t>
    </dgm:pt>
    <dgm:pt modelId="{52527ACB-DAA1-4236-B825-C227F96E8823}" type="parTrans" cxnId="{AB3C5CE6-6E17-4978-997E-1D5AE432FBC8}">
      <dgm:prSet/>
      <dgm:spPr/>
      <dgm:t>
        <a:bodyPr/>
        <a:lstStyle/>
        <a:p>
          <a:pPr>
            <a:spcBef>
              <a:spcPts val="600"/>
            </a:spcBef>
            <a:spcAft>
              <a:spcPts val="1800"/>
            </a:spcAft>
          </a:pPr>
          <a:endParaRPr lang="ru-RU"/>
        </a:p>
      </dgm:t>
    </dgm:pt>
    <dgm:pt modelId="{50249B79-8779-44B0-9715-BC71D0FC9419}" type="sibTrans" cxnId="{AB3C5CE6-6E17-4978-997E-1D5AE432FBC8}">
      <dgm:prSet/>
      <dgm:spPr/>
      <dgm:t>
        <a:bodyPr/>
        <a:lstStyle/>
        <a:p>
          <a:pPr>
            <a:spcBef>
              <a:spcPts val="600"/>
            </a:spcBef>
            <a:spcAft>
              <a:spcPts val="1800"/>
            </a:spcAft>
          </a:pPr>
          <a:endParaRPr lang="ru-RU"/>
        </a:p>
      </dgm:t>
    </dgm:pt>
    <dgm:pt modelId="{44DBD23E-D2ED-46A7-9D32-33F07AEE86D4}">
      <dgm:prSet/>
      <dgm:spPr/>
      <dgm:t>
        <a:bodyPr/>
        <a:lstStyle/>
        <a:p>
          <a:pPr>
            <a:spcBef>
              <a:spcPts val="600"/>
            </a:spcBef>
            <a:spcAft>
              <a:spcPts val="1800"/>
            </a:spcAft>
          </a:pPr>
          <a:r>
            <a:rPr lang="ru-RU" baseline="0" dirty="0" smtClean="0"/>
            <a:t>Собственность</a:t>
          </a:r>
        </a:p>
      </dgm:t>
    </dgm:pt>
    <dgm:pt modelId="{CDC8324E-2F2B-4464-9F55-60587ABA64BD}" type="parTrans" cxnId="{65A4AC7E-3330-4013-B2BE-A0958C9FF15A}">
      <dgm:prSet/>
      <dgm:spPr/>
      <dgm:t>
        <a:bodyPr/>
        <a:lstStyle/>
        <a:p>
          <a:pPr>
            <a:spcBef>
              <a:spcPts val="600"/>
            </a:spcBef>
            <a:spcAft>
              <a:spcPts val="1800"/>
            </a:spcAft>
          </a:pPr>
          <a:endParaRPr lang="ru-RU"/>
        </a:p>
      </dgm:t>
    </dgm:pt>
    <dgm:pt modelId="{D3A7AB58-D035-4F2A-8DC1-F7813D613746}" type="sibTrans" cxnId="{65A4AC7E-3330-4013-B2BE-A0958C9FF15A}">
      <dgm:prSet/>
      <dgm:spPr/>
      <dgm:t>
        <a:bodyPr/>
        <a:lstStyle/>
        <a:p>
          <a:pPr>
            <a:spcBef>
              <a:spcPts val="600"/>
            </a:spcBef>
            <a:spcAft>
              <a:spcPts val="1800"/>
            </a:spcAft>
          </a:pPr>
          <a:endParaRPr lang="ru-RU"/>
        </a:p>
      </dgm:t>
    </dgm:pt>
    <dgm:pt modelId="{0BB600A5-5FFD-47CF-A56C-31C9FB4ECDEA}">
      <dgm:prSet/>
      <dgm:spPr/>
      <dgm:t>
        <a:bodyPr/>
        <a:lstStyle/>
        <a:p>
          <a:pPr>
            <a:spcBef>
              <a:spcPts val="1200"/>
            </a:spcBef>
            <a:spcAft>
              <a:spcPts val="1800"/>
            </a:spcAft>
          </a:pPr>
          <a:r>
            <a:rPr lang="ru-RU" dirty="0" smtClean="0"/>
            <a:t>Средний чек</a:t>
          </a:r>
        </a:p>
      </dgm:t>
    </dgm:pt>
    <dgm:pt modelId="{468B9CF4-8315-42BD-BA27-CE0F892C6610}" type="parTrans" cxnId="{3E33687F-3E49-4901-81E0-5051A2D59B49}">
      <dgm:prSet/>
      <dgm:spPr/>
      <dgm:t>
        <a:bodyPr/>
        <a:lstStyle/>
        <a:p>
          <a:pPr>
            <a:spcBef>
              <a:spcPts val="600"/>
            </a:spcBef>
            <a:spcAft>
              <a:spcPts val="1800"/>
            </a:spcAft>
          </a:pPr>
          <a:endParaRPr lang="ru-RU"/>
        </a:p>
      </dgm:t>
    </dgm:pt>
    <dgm:pt modelId="{5126481E-EF52-4101-944C-6AF8112EF0D7}" type="sibTrans" cxnId="{3E33687F-3E49-4901-81E0-5051A2D59B49}">
      <dgm:prSet/>
      <dgm:spPr/>
      <dgm:t>
        <a:bodyPr/>
        <a:lstStyle/>
        <a:p>
          <a:pPr>
            <a:spcBef>
              <a:spcPts val="600"/>
            </a:spcBef>
            <a:spcAft>
              <a:spcPts val="1800"/>
            </a:spcAft>
          </a:pPr>
          <a:endParaRPr lang="ru-RU"/>
        </a:p>
      </dgm:t>
    </dgm:pt>
    <dgm:pt modelId="{1CA2A486-EE72-4FEB-9596-BB2AB6484BBC}">
      <dgm:prSet/>
      <dgm:spPr/>
      <dgm:t>
        <a:bodyPr/>
        <a:lstStyle/>
        <a:p>
          <a:pPr>
            <a:spcBef>
              <a:spcPts val="1200"/>
            </a:spcBef>
            <a:spcAft>
              <a:spcPts val="1800"/>
            </a:spcAft>
          </a:pPr>
          <a:r>
            <a:rPr lang="ru-RU" dirty="0" smtClean="0"/>
            <a:t>Последняя</a:t>
          </a:r>
          <a:r>
            <a:rPr lang="ru-RU" baseline="0" dirty="0" smtClean="0"/>
            <a:t> покупка</a:t>
          </a:r>
          <a:endParaRPr lang="ru-RU" dirty="0" smtClean="0"/>
        </a:p>
      </dgm:t>
    </dgm:pt>
    <dgm:pt modelId="{7AF4152E-6284-4185-ACC5-861A5415C647}" type="parTrans" cxnId="{6743A121-9ECE-47E7-BC5C-6296773FBBA4}">
      <dgm:prSet/>
      <dgm:spPr/>
      <dgm:t>
        <a:bodyPr/>
        <a:lstStyle/>
        <a:p>
          <a:pPr>
            <a:spcBef>
              <a:spcPts val="600"/>
            </a:spcBef>
            <a:spcAft>
              <a:spcPts val="1800"/>
            </a:spcAft>
          </a:pPr>
          <a:endParaRPr lang="ru-RU"/>
        </a:p>
      </dgm:t>
    </dgm:pt>
    <dgm:pt modelId="{BF84EB90-B6CE-4291-86B7-E90A67A3510E}" type="sibTrans" cxnId="{6743A121-9ECE-47E7-BC5C-6296773FBBA4}">
      <dgm:prSet/>
      <dgm:spPr/>
      <dgm:t>
        <a:bodyPr/>
        <a:lstStyle/>
        <a:p>
          <a:pPr>
            <a:spcBef>
              <a:spcPts val="600"/>
            </a:spcBef>
            <a:spcAft>
              <a:spcPts val="1800"/>
            </a:spcAft>
          </a:pPr>
          <a:endParaRPr lang="ru-RU"/>
        </a:p>
      </dgm:t>
    </dgm:pt>
    <dgm:pt modelId="{7A432DE2-5EBA-470C-8852-11653F3D7C95}">
      <dgm:prSet/>
      <dgm:spPr/>
      <dgm:t>
        <a:bodyPr/>
        <a:lstStyle/>
        <a:p>
          <a:pPr>
            <a:spcBef>
              <a:spcPts val="1200"/>
            </a:spcBef>
            <a:spcAft>
              <a:spcPts val="1800"/>
            </a:spcAft>
          </a:pPr>
          <a:r>
            <a:rPr lang="ru-RU" dirty="0" smtClean="0"/>
            <a:t>Покупки товаров по акциям</a:t>
          </a:r>
        </a:p>
      </dgm:t>
    </dgm:pt>
    <dgm:pt modelId="{DC378684-18BD-43B5-84B1-A144DA147C9B}" type="parTrans" cxnId="{8D3C252E-0AC3-4C2A-9483-F6FA542A6255}">
      <dgm:prSet/>
      <dgm:spPr/>
      <dgm:t>
        <a:bodyPr/>
        <a:lstStyle/>
        <a:p>
          <a:pPr>
            <a:spcBef>
              <a:spcPts val="600"/>
            </a:spcBef>
            <a:spcAft>
              <a:spcPts val="1800"/>
            </a:spcAft>
          </a:pPr>
          <a:endParaRPr lang="ru-RU"/>
        </a:p>
      </dgm:t>
    </dgm:pt>
    <dgm:pt modelId="{5353B91A-16A4-4FF3-B2F5-D14E983D85F8}" type="sibTrans" cxnId="{8D3C252E-0AC3-4C2A-9483-F6FA542A6255}">
      <dgm:prSet/>
      <dgm:spPr/>
      <dgm:t>
        <a:bodyPr/>
        <a:lstStyle/>
        <a:p>
          <a:pPr>
            <a:spcBef>
              <a:spcPts val="600"/>
            </a:spcBef>
            <a:spcAft>
              <a:spcPts val="1800"/>
            </a:spcAft>
          </a:pPr>
          <a:endParaRPr lang="ru-RU"/>
        </a:p>
      </dgm:t>
    </dgm:pt>
    <dgm:pt modelId="{1413CB73-3751-4109-8E63-E8C5EC95F066}">
      <dgm:prSet phldrT="[Текст]"/>
      <dgm:spPr/>
      <dgm:t>
        <a:bodyPr/>
        <a:lstStyle/>
        <a:p>
          <a:pPr>
            <a:spcBef>
              <a:spcPts val="600"/>
            </a:spcBef>
            <a:spcAft>
              <a:spcPts val="1800"/>
            </a:spcAft>
          </a:pPr>
          <a:endParaRPr lang="ru-RU" dirty="0"/>
        </a:p>
      </dgm:t>
    </dgm:pt>
    <dgm:pt modelId="{A65AC8A3-05C2-4CF8-A2F5-922B5321B907}" type="parTrans" cxnId="{D6B074B9-678B-44FC-B7DF-CCF83F287198}">
      <dgm:prSet/>
      <dgm:spPr/>
      <dgm:t>
        <a:bodyPr/>
        <a:lstStyle/>
        <a:p>
          <a:endParaRPr lang="ru-RU"/>
        </a:p>
      </dgm:t>
    </dgm:pt>
    <dgm:pt modelId="{7AEB4830-453A-4055-96F0-DFCE09D903F9}" type="sibTrans" cxnId="{D6B074B9-678B-44FC-B7DF-CCF83F287198}">
      <dgm:prSet/>
      <dgm:spPr/>
      <dgm:t>
        <a:bodyPr/>
        <a:lstStyle/>
        <a:p>
          <a:endParaRPr lang="ru-RU"/>
        </a:p>
      </dgm:t>
    </dgm:pt>
    <dgm:pt modelId="{AC2EF4E6-8A19-4621-A8C7-89757A38B668}">
      <dgm:prSet phldrT="[Текст]"/>
      <dgm:spPr/>
      <dgm:t>
        <a:bodyPr/>
        <a:lstStyle/>
        <a:p>
          <a:pPr>
            <a:spcBef>
              <a:spcPts val="1200"/>
            </a:spcBef>
            <a:spcAft>
              <a:spcPts val="1800"/>
            </a:spcAft>
          </a:pPr>
          <a:endParaRPr lang="ru-RU" dirty="0"/>
        </a:p>
      </dgm:t>
    </dgm:pt>
    <dgm:pt modelId="{EE991715-D4F4-45A6-A17B-C57565AA5C56}" type="parTrans" cxnId="{8CC4A485-252E-4C57-95F6-35F32734FE8F}">
      <dgm:prSet/>
      <dgm:spPr/>
      <dgm:t>
        <a:bodyPr/>
        <a:lstStyle/>
        <a:p>
          <a:endParaRPr lang="ru-RU"/>
        </a:p>
      </dgm:t>
    </dgm:pt>
    <dgm:pt modelId="{6FA21F42-A18F-498E-A50D-FC216826D36B}" type="sibTrans" cxnId="{8CC4A485-252E-4C57-95F6-35F32734FE8F}">
      <dgm:prSet/>
      <dgm:spPr/>
      <dgm:t>
        <a:bodyPr/>
        <a:lstStyle/>
        <a:p>
          <a:endParaRPr lang="ru-RU"/>
        </a:p>
      </dgm:t>
    </dgm:pt>
    <dgm:pt modelId="{4CAEBDD9-9768-4B6F-A4FA-27B95598F510}">
      <dgm:prSet phldrT="[Текст]"/>
      <dgm:spPr>
        <a:solidFill>
          <a:schemeClr val="accent2"/>
        </a:solidFill>
      </dgm:spPr>
      <dgm:t>
        <a:bodyPr/>
        <a:lstStyle/>
        <a:p>
          <a:pPr>
            <a:spcBef>
              <a:spcPts val="600"/>
            </a:spcBef>
            <a:spcAft>
              <a:spcPts val="1800"/>
            </a:spcAft>
          </a:pPr>
          <a:r>
            <a:rPr lang="ru-RU" b="1" dirty="0" smtClean="0">
              <a:solidFill>
                <a:schemeClr val="bg1"/>
              </a:solidFill>
            </a:rPr>
            <a:t>География</a:t>
          </a:r>
          <a:endParaRPr lang="ru-RU" dirty="0" smtClean="0"/>
        </a:p>
      </dgm:t>
    </dgm:pt>
    <dgm:pt modelId="{4342F26D-E02D-46F1-A693-427422AC9795}" type="parTrans" cxnId="{EEDCB229-2E61-4D23-A62E-3A7D42FFB34B}">
      <dgm:prSet/>
      <dgm:spPr/>
      <dgm:t>
        <a:bodyPr/>
        <a:lstStyle/>
        <a:p>
          <a:endParaRPr lang="ru-RU"/>
        </a:p>
      </dgm:t>
    </dgm:pt>
    <dgm:pt modelId="{5AA12E3C-49E0-487A-99A2-ED815A713432}" type="sibTrans" cxnId="{EEDCB229-2E61-4D23-A62E-3A7D42FFB34B}">
      <dgm:prSet/>
      <dgm:spPr/>
      <dgm:t>
        <a:bodyPr/>
        <a:lstStyle/>
        <a:p>
          <a:endParaRPr lang="ru-RU"/>
        </a:p>
      </dgm:t>
    </dgm:pt>
    <dgm:pt modelId="{7B5C8FA2-474A-4776-84C2-8F9687C00EB1}">
      <dgm:prSet phldrT="[Текст]"/>
      <dgm:spPr/>
      <dgm:t>
        <a:bodyPr/>
        <a:lstStyle/>
        <a:p>
          <a:pPr>
            <a:spcBef>
              <a:spcPts val="1200"/>
            </a:spcBef>
            <a:spcAft>
              <a:spcPts val="1800"/>
            </a:spcAft>
          </a:pPr>
          <a:endParaRPr lang="ru-RU" dirty="0"/>
        </a:p>
      </dgm:t>
    </dgm:pt>
    <dgm:pt modelId="{30558C61-BE35-4432-B77D-809EF15987AD}" type="parTrans" cxnId="{FD6CFFC5-4466-4C8E-830A-4BFF06DB0F03}">
      <dgm:prSet/>
      <dgm:spPr/>
      <dgm:t>
        <a:bodyPr/>
        <a:lstStyle/>
        <a:p>
          <a:endParaRPr lang="ru-RU"/>
        </a:p>
      </dgm:t>
    </dgm:pt>
    <dgm:pt modelId="{B95573A5-C87A-485A-AFDD-4FE53B8D4A11}" type="sibTrans" cxnId="{FD6CFFC5-4466-4C8E-830A-4BFF06DB0F03}">
      <dgm:prSet/>
      <dgm:spPr/>
      <dgm:t>
        <a:bodyPr/>
        <a:lstStyle/>
        <a:p>
          <a:endParaRPr lang="ru-RU"/>
        </a:p>
      </dgm:t>
    </dgm:pt>
    <dgm:pt modelId="{C9F66657-E6AF-43E1-81FF-60A59F4CA4E6}">
      <dgm:prSet phldrT="[Текст]"/>
      <dgm:spPr/>
      <dgm:t>
        <a:bodyPr/>
        <a:lstStyle/>
        <a:p>
          <a:pPr>
            <a:spcBef>
              <a:spcPts val="1200"/>
            </a:spcBef>
            <a:spcAft>
              <a:spcPts val="1800"/>
            </a:spcAft>
          </a:pPr>
          <a:r>
            <a:rPr lang="ru-RU" dirty="0" smtClean="0"/>
            <a:t>Место</a:t>
          </a:r>
          <a:r>
            <a:rPr lang="ru-RU" baseline="0" dirty="0" smtClean="0"/>
            <a:t> жительства</a:t>
          </a:r>
          <a:endParaRPr lang="ru-RU" dirty="0"/>
        </a:p>
      </dgm:t>
    </dgm:pt>
    <dgm:pt modelId="{9F7A658A-C609-4A4D-9B7C-C1406C8947F7}" type="parTrans" cxnId="{A7C79F0B-7A29-42CF-8320-891F3312B30A}">
      <dgm:prSet/>
      <dgm:spPr/>
      <dgm:t>
        <a:bodyPr/>
        <a:lstStyle/>
        <a:p>
          <a:endParaRPr lang="ru-RU"/>
        </a:p>
      </dgm:t>
    </dgm:pt>
    <dgm:pt modelId="{B2922F90-C783-4225-BE21-5DDD45FD4C31}" type="sibTrans" cxnId="{A7C79F0B-7A29-42CF-8320-891F3312B30A}">
      <dgm:prSet/>
      <dgm:spPr/>
      <dgm:t>
        <a:bodyPr/>
        <a:lstStyle/>
        <a:p>
          <a:endParaRPr lang="ru-RU"/>
        </a:p>
      </dgm:t>
    </dgm:pt>
    <dgm:pt modelId="{E70FE9EA-F3CF-4DE1-8295-9B97AB14B4E1}">
      <dgm:prSet/>
      <dgm:spPr/>
      <dgm:t>
        <a:bodyPr/>
        <a:lstStyle/>
        <a:p>
          <a:pPr>
            <a:spcBef>
              <a:spcPts val="1200"/>
            </a:spcBef>
            <a:spcAft>
              <a:spcPts val="1800"/>
            </a:spcAft>
          </a:pPr>
          <a:r>
            <a:rPr lang="ru-RU" dirty="0" smtClean="0"/>
            <a:t>Место </a:t>
          </a:r>
          <a:r>
            <a:rPr lang="ru-RU" baseline="0" dirty="0" smtClean="0"/>
            <a:t>работы</a:t>
          </a:r>
        </a:p>
      </dgm:t>
    </dgm:pt>
    <dgm:pt modelId="{CE9DA84E-2354-4E63-A229-9E54C8B27622}" type="parTrans" cxnId="{EDC50EF6-4983-4B3D-B78D-C5653708353E}">
      <dgm:prSet/>
      <dgm:spPr/>
      <dgm:t>
        <a:bodyPr/>
        <a:lstStyle/>
        <a:p>
          <a:endParaRPr lang="ru-RU"/>
        </a:p>
      </dgm:t>
    </dgm:pt>
    <dgm:pt modelId="{EA013455-6485-4B4C-83EA-E5A7B364F9CB}" type="sibTrans" cxnId="{EDC50EF6-4983-4B3D-B78D-C5653708353E}">
      <dgm:prSet/>
      <dgm:spPr/>
      <dgm:t>
        <a:bodyPr/>
        <a:lstStyle/>
        <a:p>
          <a:endParaRPr lang="ru-RU"/>
        </a:p>
      </dgm:t>
    </dgm:pt>
    <dgm:pt modelId="{587FB5FB-AE8F-428F-A7EC-EEF97DC24826}">
      <dgm:prSet/>
      <dgm:spPr/>
      <dgm:t>
        <a:bodyPr/>
        <a:lstStyle/>
        <a:p>
          <a:pPr>
            <a:spcBef>
              <a:spcPts val="1200"/>
            </a:spcBef>
            <a:spcAft>
              <a:spcPts val="1800"/>
            </a:spcAft>
          </a:pPr>
          <a:r>
            <a:rPr lang="ru-RU" baseline="0" dirty="0" smtClean="0"/>
            <a:t>Место покупки</a:t>
          </a:r>
          <a:endParaRPr lang="ru-RU" dirty="0"/>
        </a:p>
      </dgm:t>
    </dgm:pt>
    <dgm:pt modelId="{8359F822-3D60-4D59-9EF2-8432649910C8}" type="parTrans" cxnId="{8787A065-D3EF-46F6-969C-AC556EFBA6D0}">
      <dgm:prSet/>
      <dgm:spPr/>
      <dgm:t>
        <a:bodyPr/>
        <a:lstStyle/>
        <a:p>
          <a:endParaRPr lang="ru-RU"/>
        </a:p>
      </dgm:t>
    </dgm:pt>
    <dgm:pt modelId="{4988CA42-BDCD-41B7-9A16-E33737C28693}" type="sibTrans" cxnId="{8787A065-D3EF-46F6-969C-AC556EFBA6D0}">
      <dgm:prSet/>
      <dgm:spPr/>
      <dgm:t>
        <a:bodyPr/>
        <a:lstStyle/>
        <a:p>
          <a:endParaRPr lang="ru-RU"/>
        </a:p>
      </dgm:t>
    </dgm:pt>
    <dgm:pt modelId="{5B4ABE5B-3EC6-458B-8C2D-3F4A06742405}">
      <dgm:prSet/>
      <dgm:spPr/>
      <dgm:t>
        <a:bodyPr/>
        <a:lstStyle/>
        <a:p>
          <a:pPr>
            <a:spcBef>
              <a:spcPts val="1200"/>
            </a:spcBef>
            <a:spcAft>
              <a:spcPts val="1800"/>
            </a:spcAft>
          </a:pPr>
          <a:r>
            <a:rPr lang="ru-RU" dirty="0" smtClean="0"/>
            <a:t>Перемещения</a:t>
          </a:r>
          <a:endParaRPr lang="ru-RU" dirty="0"/>
        </a:p>
      </dgm:t>
    </dgm:pt>
    <dgm:pt modelId="{3F25F9EC-D961-4F04-A65D-03EA04D689B2}" type="parTrans" cxnId="{47714608-0A10-4849-A952-A34CD2DB25AC}">
      <dgm:prSet/>
      <dgm:spPr/>
      <dgm:t>
        <a:bodyPr/>
        <a:lstStyle/>
        <a:p>
          <a:endParaRPr lang="ru-RU"/>
        </a:p>
      </dgm:t>
    </dgm:pt>
    <dgm:pt modelId="{3374746B-F671-474B-8C89-0F3205B89086}" type="sibTrans" cxnId="{47714608-0A10-4849-A952-A34CD2DB25AC}">
      <dgm:prSet/>
      <dgm:spPr/>
      <dgm:t>
        <a:bodyPr/>
        <a:lstStyle/>
        <a:p>
          <a:endParaRPr lang="ru-RU"/>
        </a:p>
      </dgm:t>
    </dgm:pt>
    <dgm:pt modelId="{9E493F15-7E57-4B1A-93B7-19B1940B99F4}" type="pres">
      <dgm:prSet presAssocID="{761724AB-A503-4BC3-8396-CB850FF2C07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9411FE-A24E-4D89-9D46-C7F2604369D5}" type="pres">
      <dgm:prSet presAssocID="{0DCA9BC0-E67D-4241-A881-E2945B998AF5}" presName="composite" presStyleCnt="0"/>
      <dgm:spPr/>
    </dgm:pt>
    <dgm:pt modelId="{143F02DB-131C-4AD6-B007-49B45D8D3A43}" type="pres">
      <dgm:prSet presAssocID="{0DCA9BC0-E67D-4241-A881-E2945B998AF5}" presName="parTx" presStyleLbl="alignNode1" presStyleIdx="0" presStyleCnt="3" custScaleY="175356" custLinFactNeighborY="-278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457D04-14F9-4A49-9E6E-33176E66FCC8}" type="pres">
      <dgm:prSet presAssocID="{0DCA9BC0-E67D-4241-A881-E2945B998AF5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9F943F-615D-4B8C-9752-BA4B4A27F3C0}" type="pres">
      <dgm:prSet presAssocID="{108E8294-02D9-45CC-8061-33B6E200D19C}" presName="space" presStyleCnt="0"/>
      <dgm:spPr/>
    </dgm:pt>
    <dgm:pt modelId="{01C8158A-C082-4733-A2F3-0462D8E327AF}" type="pres">
      <dgm:prSet presAssocID="{A6B38F1E-CE2F-4816-AA0E-A84D2F2E2F1B}" presName="composite" presStyleCnt="0"/>
      <dgm:spPr/>
    </dgm:pt>
    <dgm:pt modelId="{A4337A24-C7B1-4545-AD23-525D2887D457}" type="pres">
      <dgm:prSet presAssocID="{A6B38F1E-CE2F-4816-AA0E-A84D2F2E2F1B}" presName="parTx" presStyleLbl="alignNode1" presStyleIdx="1" presStyleCnt="3" custScaleY="175356" custLinFactNeighborY="-278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513429-54BE-40D3-9DAC-44402FCCBC93}" type="pres">
      <dgm:prSet presAssocID="{A6B38F1E-CE2F-4816-AA0E-A84D2F2E2F1B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8E1D18-28CD-4188-8924-01D456DD1864}" type="pres">
      <dgm:prSet presAssocID="{E549DAE6-9CAC-4CD3-81B6-FB1349BFF5D2}" presName="space" presStyleCnt="0"/>
      <dgm:spPr/>
    </dgm:pt>
    <dgm:pt modelId="{7A781403-1759-489D-88F6-E0F69EEB9CDB}" type="pres">
      <dgm:prSet presAssocID="{4CAEBDD9-9768-4B6F-A4FA-27B95598F510}" presName="composite" presStyleCnt="0"/>
      <dgm:spPr/>
    </dgm:pt>
    <dgm:pt modelId="{E53B717E-8888-45BE-80A9-FB7E5A3A237F}" type="pres">
      <dgm:prSet presAssocID="{4CAEBDD9-9768-4B6F-A4FA-27B95598F510}" presName="parTx" presStyleLbl="alignNode1" presStyleIdx="2" presStyleCnt="3" custScaleY="175356" custLinFactNeighborY="-278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D181CD-3E9A-4BE8-AB1E-F2196AE620EB}" type="pres">
      <dgm:prSet presAssocID="{4CAEBDD9-9768-4B6F-A4FA-27B95598F510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904678-09E1-49B4-AD88-9DF4FF707425}" type="presOf" srcId="{1CA2A486-EE72-4FEB-9596-BB2AB6484BBC}" destId="{64513429-54BE-40D3-9DAC-44402FCCBC93}" srcOrd="0" destOrd="3" presId="urn:microsoft.com/office/officeart/2005/8/layout/hList1"/>
    <dgm:cxn modelId="{F1B74886-36A5-4719-A50B-F9C6E3AFCA13}" type="presOf" srcId="{5B4ABE5B-3EC6-458B-8C2D-3F4A06742405}" destId="{FAD181CD-3E9A-4BE8-AB1E-F2196AE620EB}" srcOrd="0" destOrd="4" presId="urn:microsoft.com/office/officeart/2005/8/layout/hList1"/>
    <dgm:cxn modelId="{EEDCB229-2E61-4D23-A62E-3A7D42FFB34B}" srcId="{761724AB-A503-4BC3-8396-CB850FF2C07C}" destId="{4CAEBDD9-9768-4B6F-A4FA-27B95598F510}" srcOrd="2" destOrd="0" parTransId="{4342F26D-E02D-46F1-A693-427422AC9795}" sibTransId="{5AA12E3C-49E0-487A-99A2-ED815A713432}"/>
    <dgm:cxn modelId="{D6B074B9-678B-44FC-B7DF-CCF83F287198}" srcId="{0DCA9BC0-E67D-4241-A881-E2945B998AF5}" destId="{1413CB73-3751-4109-8E63-E8C5EC95F066}" srcOrd="0" destOrd="0" parTransId="{A65AC8A3-05C2-4CF8-A2F5-922B5321B907}" sibTransId="{7AEB4830-453A-4055-96F0-DFCE09D903F9}"/>
    <dgm:cxn modelId="{EBBD1C9D-D5B0-48C7-B596-93DBE30D59D6}" srcId="{0DCA9BC0-E67D-4241-A881-E2945B998AF5}" destId="{3F4AEA4F-6A9D-4357-A24E-DDE9C0BD59AE}" srcOrd="3" destOrd="0" parTransId="{19FD80FD-D182-43E0-AD48-46CBBFFF1751}" sibTransId="{4C5BB958-8377-446D-9FA9-5FB6F54109AA}"/>
    <dgm:cxn modelId="{AB3C5CE6-6E17-4978-997E-1D5AE432FBC8}" srcId="{0DCA9BC0-E67D-4241-A881-E2945B998AF5}" destId="{458BB935-5D7D-4212-82A5-C383ED0B09A0}" srcOrd="4" destOrd="0" parTransId="{52527ACB-DAA1-4236-B825-C227F96E8823}" sibTransId="{50249B79-8779-44B0-9715-BC71D0FC9419}"/>
    <dgm:cxn modelId="{64E3E0A0-3C19-451D-B383-FFBBF577D3A8}" type="presOf" srcId="{4CAEBDD9-9768-4B6F-A4FA-27B95598F510}" destId="{E53B717E-8888-45BE-80A9-FB7E5A3A237F}" srcOrd="0" destOrd="0" presId="urn:microsoft.com/office/officeart/2005/8/layout/hList1"/>
    <dgm:cxn modelId="{1D68DC3F-DDAA-420B-B902-13BDBB03DE42}" type="presOf" srcId="{ED64B29A-F649-4383-A6BF-D2E8F857C7B6}" destId="{1A457D04-14F9-4A49-9E6E-33176E66FCC8}" srcOrd="0" destOrd="1" presId="urn:microsoft.com/office/officeart/2005/8/layout/hList1"/>
    <dgm:cxn modelId="{1CDC4DAB-2EF2-4D6F-BD7B-78AF4795B791}" srcId="{0DCA9BC0-E67D-4241-A881-E2945B998AF5}" destId="{557B7F4E-CF91-46DB-AE62-7263C3FC15C5}" srcOrd="2" destOrd="0" parTransId="{7736BF20-BB08-426B-8C2A-2C37417AD821}" sibTransId="{5452792E-39CD-4402-9124-387C7152F832}"/>
    <dgm:cxn modelId="{9290423F-16A3-4901-B6D1-661142C3B43C}" type="presOf" srcId="{1413CB73-3751-4109-8E63-E8C5EC95F066}" destId="{1A457D04-14F9-4A49-9E6E-33176E66FCC8}" srcOrd="0" destOrd="0" presId="urn:microsoft.com/office/officeart/2005/8/layout/hList1"/>
    <dgm:cxn modelId="{AF5D04D1-1E83-4C6A-AC6B-7DF07E4F846F}" srcId="{0DCA9BC0-E67D-4241-A881-E2945B998AF5}" destId="{ED64B29A-F649-4383-A6BF-D2E8F857C7B6}" srcOrd="1" destOrd="0" parTransId="{AD02B2DD-528B-44D9-92CA-639AE792E431}" sibTransId="{57F9E930-080E-4A14-8F0F-10E1E494CC58}"/>
    <dgm:cxn modelId="{A7C79F0B-7A29-42CF-8320-891F3312B30A}" srcId="{4CAEBDD9-9768-4B6F-A4FA-27B95598F510}" destId="{C9F66657-E6AF-43E1-81FF-60A59F4CA4E6}" srcOrd="1" destOrd="0" parTransId="{9F7A658A-C609-4A4D-9B7C-C1406C8947F7}" sibTransId="{B2922F90-C783-4225-BE21-5DDD45FD4C31}"/>
    <dgm:cxn modelId="{47714608-0A10-4849-A952-A34CD2DB25AC}" srcId="{4CAEBDD9-9768-4B6F-A4FA-27B95598F510}" destId="{5B4ABE5B-3EC6-458B-8C2D-3F4A06742405}" srcOrd="4" destOrd="0" parTransId="{3F25F9EC-D961-4F04-A65D-03EA04D689B2}" sibTransId="{3374746B-F671-474B-8C89-0F3205B89086}"/>
    <dgm:cxn modelId="{C2294A13-D8C1-42FB-BA86-DFA85E8B5BDD}" type="presOf" srcId="{587FB5FB-AE8F-428F-A7EC-EEF97DC24826}" destId="{FAD181CD-3E9A-4BE8-AB1E-F2196AE620EB}" srcOrd="0" destOrd="3" presId="urn:microsoft.com/office/officeart/2005/8/layout/hList1"/>
    <dgm:cxn modelId="{8787A065-D3EF-46F6-969C-AC556EFBA6D0}" srcId="{4CAEBDD9-9768-4B6F-A4FA-27B95598F510}" destId="{587FB5FB-AE8F-428F-A7EC-EEF97DC24826}" srcOrd="3" destOrd="0" parTransId="{8359F822-3D60-4D59-9EF2-8432649910C8}" sibTransId="{4988CA42-BDCD-41B7-9A16-E33737C28693}"/>
    <dgm:cxn modelId="{4E40C2AD-0399-4B8C-89F3-A4D1DEE1AABF}" type="presOf" srcId="{0DCA9BC0-E67D-4241-A881-E2945B998AF5}" destId="{143F02DB-131C-4AD6-B007-49B45D8D3A43}" srcOrd="0" destOrd="0" presId="urn:microsoft.com/office/officeart/2005/8/layout/hList1"/>
    <dgm:cxn modelId="{73878F96-9D4D-4943-97F1-E13AB3C766D5}" type="presOf" srcId="{761724AB-A503-4BC3-8396-CB850FF2C07C}" destId="{9E493F15-7E57-4B1A-93B7-19B1940B99F4}" srcOrd="0" destOrd="0" presId="urn:microsoft.com/office/officeart/2005/8/layout/hList1"/>
    <dgm:cxn modelId="{A0093DED-56D0-469E-B6E5-490E6010C2A4}" type="presOf" srcId="{7B5C8FA2-474A-4776-84C2-8F9687C00EB1}" destId="{FAD181CD-3E9A-4BE8-AB1E-F2196AE620EB}" srcOrd="0" destOrd="0" presId="urn:microsoft.com/office/officeart/2005/8/layout/hList1"/>
    <dgm:cxn modelId="{65A4AC7E-3330-4013-B2BE-A0958C9FF15A}" srcId="{0DCA9BC0-E67D-4241-A881-E2945B998AF5}" destId="{44DBD23E-D2ED-46A7-9D32-33F07AEE86D4}" srcOrd="5" destOrd="0" parTransId="{CDC8324E-2F2B-4464-9F55-60587ABA64BD}" sibTransId="{D3A7AB58-D035-4F2A-8DC1-F7813D613746}"/>
    <dgm:cxn modelId="{FD6CFFC5-4466-4C8E-830A-4BFF06DB0F03}" srcId="{4CAEBDD9-9768-4B6F-A4FA-27B95598F510}" destId="{7B5C8FA2-474A-4776-84C2-8F9687C00EB1}" srcOrd="0" destOrd="0" parTransId="{30558C61-BE35-4432-B77D-809EF15987AD}" sibTransId="{B95573A5-C87A-485A-AFDD-4FE53B8D4A11}"/>
    <dgm:cxn modelId="{7A41DE2D-A22A-4ADE-837A-0FCDABD263B2}" type="presOf" srcId="{3F4AEA4F-6A9D-4357-A24E-DDE9C0BD59AE}" destId="{1A457D04-14F9-4A49-9E6E-33176E66FCC8}" srcOrd="0" destOrd="3" presId="urn:microsoft.com/office/officeart/2005/8/layout/hList1"/>
    <dgm:cxn modelId="{8E389923-55F1-4A04-9838-E1A4A9BE452B}" type="presOf" srcId="{A6B38F1E-CE2F-4816-AA0E-A84D2F2E2F1B}" destId="{A4337A24-C7B1-4545-AD23-525D2887D457}" srcOrd="0" destOrd="0" presId="urn:microsoft.com/office/officeart/2005/8/layout/hList1"/>
    <dgm:cxn modelId="{3E33687F-3E49-4901-81E0-5051A2D59B49}" srcId="{A6B38F1E-CE2F-4816-AA0E-A84D2F2E2F1B}" destId="{0BB600A5-5FFD-47CF-A56C-31C9FB4ECDEA}" srcOrd="2" destOrd="0" parTransId="{468B9CF4-8315-42BD-BA27-CE0F892C6610}" sibTransId="{5126481E-EF52-4101-944C-6AF8112EF0D7}"/>
    <dgm:cxn modelId="{A1F0F87C-667E-46EA-AF38-09E3F8E7EDA3}" type="presOf" srcId="{458BB935-5D7D-4212-82A5-C383ED0B09A0}" destId="{1A457D04-14F9-4A49-9E6E-33176E66FCC8}" srcOrd="0" destOrd="4" presId="urn:microsoft.com/office/officeart/2005/8/layout/hList1"/>
    <dgm:cxn modelId="{94C056FA-76D1-4C0C-968F-8759EE1E8EDB}" type="presOf" srcId="{19550DDA-225D-44DD-B11A-D18625824839}" destId="{64513429-54BE-40D3-9DAC-44402FCCBC93}" srcOrd="0" destOrd="1" presId="urn:microsoft.com/office/officeart/2005/8/layout/hList1"/>
    <dgm:cxn modelId="{2F58905C-B730-46FA-A43D-0F8A6F182F47}" type="presOf" srcId="{557B7F4E-CF91-46DB-AE62-7263C3FC15C5}" destId="{1A457D04-14F9-4A49-9E6E-33176E66FCC8}" srcOrd="0" destOrd="2" presId="urn:microsoft.com/office/officeart/2005/8/layout/hList1"/>
    <dgm:cxn modelId="{DFF259A5-81D7-48E2-B736-9B3593DB7A75}" type="presOf" srcId="{44DBD23E-D2ED-46A7-9D32-33F07AEE86D4}" destId="{1A457D04-14F9-4A49-9E6E-33176E66FCC8}" srcOrd="0" destOrd="5" presId="urn:microsoft.com/office/officeart/2005/8/layout/hList1"/>
    <dgm:cxn modelId="{5D6AAECA-E293-4846-9660-1243CD869788}" type="presOf" srcId="{7A432DE2-5EBA-470C-8852-11653F3D7C95}" destId="{64513429-54BE-40D3-9DAC-44402FCCBC93}" srcOrd="0" destOrd="4" presId="urn:microsoft.com/office/officeart/2005/8/layout/hList1"/>
    <dgm:cxn modelId="{E31DB51C-301F-40CA-B2EF-FF9E7F4F47F5}" type="presOf" srcId="{0BB600A5-5FFD-47CF-A56C-31C9FB4ECDEA}" destId="{64513429-54BE-40D3-9DAC-44402FCCBC93}" srcOrd="0" destOrd="2" presId="urn:microsoft.com/office/officeart/2005/8/layout/hList1"/>
    <dgm:cxn modelId="{825ED8C2-56FC-456E-8EBA-C96DA6EEA214}" type="presOf" srcId="{E70FE9EA-F3CF-4DE1-8295-9B97AB14B4E1}" destId="{FAD181CD-3E9A-4BE8-AB1E-F2196AE620EB}" srcOrd="0" destOrd="2" presId="urn:microsoft.com/office/officeart/2005/8/layout/hList1"/>
    <dgm:cxn modelId="{24A0C296-5B6D-41E1-8F90-913889BA4C78}" type="presOf" srcId="{AC2EF4E6-8A19-4621-A8C7-89757A38B668}" destId="{64513429-54BE-40D3-9DAC-44402FCCBC93}" srcOrd="0" destOrd="0" presId="urn:microsoft.com/office/officeart/2005/8/layout/hList1"/>
    <dgm:cxn modelId="{8D3C252E-0AC3-4C2A-9483-F6FA542A6255}" srcId="{A6B38F1E-CE2F-4816-AA0E-A84D2F2E2F1B}" destId="{7A432DE2-5EBA-470C-8852-11653F3D7C95}" srcOrd="4" destOrd="0" parTransId="{DC378684-18BD-43B5-84B1-A144DA147C9B}" sibTransId="{5353B91A-16A4-4FF3-B2F5-D14E983D85F8}"/>
    <dgm:cxn modelId="{901B8905-48D6-4124-BF37-2B0D90D918E1}" srcId="{A6B38F1E-CE2F-4816-AA0E-A84D2F2E2F1B}" destId="{19550DDA-225D-44DD-B11A-D18625824839}" srcOrd="1" destOrd="0" parTransId="{60DDF68C-BCC5-41AD-9B29-7FDD2AD51CFD}" sibTransId="{4BC98604-47CD-413A-9CE2-1ED985EB082B}"/>
    <dgm:cxn modelId="{8CC4A485-252E-4C57-95F6-35F32734FE8F}" srcId="{A6B38F1E-CE2F-4816-AA0E-A84D2F2E2F1B}" destId="{AC2EF4E6-8A19-4621-A8C7-89757A38B668}" srcOrd="0" destOrd="0" parTransId="{EE991715-D4F4-45A6-A17B-C57565AA5C56}" sibTransId="{6FA21F42-A18F-498E-A50D-FC216826D36B}"/>
    <dgm:cxn modelId="{94019767-C449-4907-83DA-E1C986F69019}" srcId="{761724AB-A503-4BC3-8396-CB850FF2C07C}" destId="{A6B38F1E-CE2F-4816-AA0E-A84D2F2E2F1B}" srcOrd="1" destOrd="0" parTransId="{2BDF5EBF-E90A-4564-BA7E-53B8F1A37140}" sibTransId="{E549DAE6-9CAC-4CD3-81B6-FB1349BFF5D2}"/>
    <dgm:cxn modelId="{EDC50EF6-4983-4B3D-B78D-C5653708353E}" srcId="{4CAEBDD9-9768-4B6F-A4FA-27B95598F510}" destId="{E70FE9EA-F3CF-4DE1-8295-9B97AB14B4E1}" srcOrd="2" destOrd="0" parTransId="{CE9DA84E-2354-4E63-A229-9E54C8B27622}" sibTransId="{EA013455-6485-4B4C-83EA-E5A7B364F9CB}"/>
    <dgm:cxn modelId="{61AE84A9-2580-4E17-9D4B-76DAAA857684}" type="presOf" srcId="{C9F66657-E6AF-43E1-81FF-60A59F4CA4E6}" destId="{FAD181CD-3E9A-4BE8-AB1E-F2196AE620EB}" srcOrd="0" destOrd="1" presId="urn:microsoft.com/office/officeart/2005/8/layout/hList1"/>
    <dgm:cxn modelId="{6743A121-9ECE-47E7-BC5C-6296773FBBA4}" srcId="{A6B38F1E-CE2F-4816-AA0E-A84D2F2E2F1B}" destId="{1CA2A486-EE72-4FEB-9596-BB2AB6484BBC}" srcOrd="3" destOrd="0" parTransId="{7AF4152E-6284-4185-ACC5-861A5415C647}" sibTransId="{BF84EB90-B6CE-4291-86B7-E90A67A3510E}"/>
    <dgm:cxn modelId="{CEA62E82-7513-47FD-A231-EE6EA1052F83}" srcId="{761724AB-A503-4BC3-8396-CB850FF2C07C}" destId="{0DCA9BC0-E67D-4241-A881-E2945B998AF5}" srcOrd="0" destOrd="0" parTransId="{1A955360-B0BE-47A5-8F66-C6C009ACC6A7}" sibTransId="{108E8294-02D9-45CC-8061-33B6E200D19C}"/>
    <dgm:cxn modelId="{1FE5D962-1F86-49E7-A781-94B9CA1F8BA7}" type="presParOf" srcId="{9E493F15-7E57-4B1A-93B7-19B1940B99F4}" destId="{EA9411FE-A24E-4D89-9D46-C7F2604369D5}" srcOrd="0" destOrd="0" presId="urn:microsoft.com/office/officeart/2005/8/layout/hList1"/>
    <dgm:cxn modelId="{D156E544-14D9-42E1-AE15-67A553408A07}" type="presParOf" srcId="{EA9411FE-A24E-4D89-9D46-C7F2604369D5}" destId="{143F02DB-131C-4AD6-B007-49B45D8D3A43}" srcOrd="0" destOrd="0" presId="urn:microsoft.com/office/officeart/2005/8/layout/hList1"/>
    <dgm:cxn modelId="{4D9132D5-5BCD-470C-9345-9397F3466316}" type="presParOf" srcId="{EA9411FE-A24E-4D89-9D46-C7F2604369D5}" destId="{1A457D04-14F9-4A49-9E6E-33176E66FCC8}" srcOrd="1" destOrd="0" presId="urn:microsoft.com/office/officeart/2005/8/layout/hList1"/>
    <dgm:cxn modelId="{A3E651D5-EB3D-43F1-BA58-9150C255E371}" type="presParOf" srcId="{9E493F15-7E57-4B1A-93B7-19B1940B99F4}" destId="{039F943F-615D-4B8C-9752-BA4B4A27F3C0}" srcOrd="1" destOrd="0" presId="urn:microsoft.com/office/officeart/2005/8/layout/hList1"/>
    <dgm:cxn modelId="{FC7AA9F0-B7CE-4F6A-938E-9DA20B6E4CC0}" type="presParOf" srcId="{9E493F15-7E57-4B1A-93B7-19B1940B99F4}" destId="{01C8158A-C082-4733-A2F3-0462D8E327AF}" srcOrd="2" destOrd="0" presId="urn:microsoft.com/office/officeart/2005/8/layout/hList1"/>
    <dgm:cxn modelId="{89590570-CDBA-4C39-A4AD-A1E9F83B90D8}" type="presParOf" srcId="{01C8158A-C082-4733-A2F3-0462D8E327AF}" destId="{A4337A24-C7B1-4545-AD23-525D2887D457}" srcOrd="0" destOrd="0" presId="urn:microsoft.com/office/officeart/2005/8/layout/hList1"/>
    <dgm:cxn modelId="{6FDF53BF-73F5-4AF6-B490-A59A5A350785}" type="presParOf" srcId="{01C8158A-C082-4733-A2F3-0462D8E327AF}" destId="{64513429-54BE-40D3-9DAC-44402FCCBC93}" srcOrd="1" destOrd="0" presId="urn:microsoft.com/office/officeart/2005/8/layout/hList1"/>
    <dgm:cxn modelId="{94E7DEEE-2C0C-47EF-95EE-426CEF9434CA}" type="presParOf" srcId="{9E493F15-7E57-4B1A-93B7-19B1940B99F4}" destId="{2F8E1D18-28CD-4188-8924-01D456DD1864}" srcOrd="3" destOrd="0" presId="urn:microsoft.com/office/officeart/2005/8/layout/hList1"/>
    <dgm:cxn modelId="{EB627A8D-DCF2-4A66-AE16-7A7CD64B044D}" type="presParOf" srcId="{9E493F15-7E57-4B1A-93B7-19B1940B99F4}" destId="{7A781403-1759-489D-88F6-E0F69EEB9CDB}" srcOrd="4" destOrd="0" presId="urn:microsoft.com/office/officeart/2005/8/layout/hList1"/>
    <dgm:cxn modelId="{C40E4573-7165-41E7-A014-EB6AAEF74069}" type="presParOf" srcId="{7A781403-1759-489D-88F6-E0F69EEB9CDB}" destId="{E53B717E-8888-45BE-80A9-FB7E5A3A237F}" srcOrd="0" destOrd="0" presId="urn:microsoft.com/office/officeart/2005/8/layout/hList1"/>
    <dgm:cxn modelId="{458F5C62-0C94-4C40-BBC9-C351E8AAEEB2}" type="presParOf" srcId="{7A781403-1759-489D-88F6-E0F69EEB9CDB}" destId="{FAD181CD-3E9A-4BE8-AB1E-F2196AE620E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26DE495-AD4E-4252-823C-A1798BF4139E}" type="doc">
      <dgm:prSet loTypeId="urn:microsoft.com/office/officeart/2005/8/layout/radial3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5C9F99E7-4F2A-41CC-A7AC-100F2806D7E6}">
      <dgm:prSet phldrT="[Текст]"/>
      <dgm:spPr/>
      <dgm:t>
        <a:bodyPr/>
        <a:lstStyle/>
        <a:p>
          <a:r>
            <a:rPr lang="en-US" dirty="0" smtClean="0"/>
            <a:t>Excel</a:t>
          </a:r>
          <a:endParaRPr lang="ru-RU" dirty="0"/>
        </a:p>
      </dgm:t>
    </dgm:pt>
    <dgm:pt modelId="{CF746FD9-8552-48F8-870A-62E8CD8E391B}" type="parTrans" cxnId="{5A58BBB4-6AB2-4AAF-A408-E6A86E549D1E}">
      <dgm:prSet/>
      <dgm:spPr/>
      <dgm:t>
        <a:bodyPr/>
        <a:lstStyle/>
        <a:p>
          <a:endParaRPr lang="ru-RU"/>
        </a:p>
      </dgm:t>
    </dgm:pt>
    <dgm:pt modelId="{3879A9CF-60C5-4E36-A512-C0D0A526EAF1}" type="sibTrans" cxnId="{5A58BBB4-6AB2-4AAF-A408-E6A86E549D1E}">
      <dgm:prSet/>
      <dgm:spPr/>
      <dgm:t>
        <a:bodyPr/>
        <a:lstStyle/>
        <a:p>
          <a:endParaRPr lang="ru-RU"/>
        </a:p>
      </dgm:t>
    </dgm:pt>
    <dgm:pt modelId="{D7520F58-4032-45BF-9BEA-34ABB379DD02}">
      <dgm:prSet phldrT="[Текст]"/>
      <dgm:spPr/>
      <dgm:t>
        <a:bodyPr/>
        <a:lstStyle/>
        <a:p>
          <a:r>
            <a:rPr lang="en-US" dirty="0" smtClean="0"/>
            <a:t>CRM</a:t>
          </a:r>
          <a:endParaRPr lang="ru-RU" dirty="0"/>
        </a:p>
      </dgm:t>
    </dgm:pt>
    <dgm:pt modelId="{D2A24CFD-BF1F-4882-84DD-2EA53ECD56FB}" type="parTrans" cxnId="{6251FE91-8B52-4ABD-86BD-7F78997BD533}">
      <dgm:prSet/>
      <dgm:spPr/>
      <dgm:t>
        <a:bodyPr/>
        <a:lstStyle/>
        <a:p>
          <a:endParaRPr lang="ru-RU"/>
        </a:p>
      </dgm:t>
    </dgm:pt>
    <dgm:pt modelId="{E264523C-587D-4887-BA28-8313FFFF298F}" type="sibTrans" cxnId="{6251FE91-8B52-4ABD-86BD-7F78997BD533}">
      <dgm:prSet/>
      <dgm:spPr/>
      <dgm:t>
        <a:bodyPr/>
        <a:lstStyle/>
        <a:p>
          <a:endParaRPr lang="ru-RU"/>
        </a:p>
      </dgm:t>
    </dgm:pt>
    <dgm:pt modelId="{00C6D7FA-0A79-46A4-949B-DE0840DDE388}">
      <dgm:prSet phldrT="[Текст]"/>
      <dgm:spPr/>
      <dgm:t>
        <a:bodyPr/>
        <a:lstStyle/>
        <a:p>
          <a:r>
            <a:rPr lang="ru-RU" dirty="0" smtClean="0"/>
            <a:t>СУБД</a:t>
          </a:r>
          <a:endParaRPr lang="ru-RU" dirty="0"/>
        </a:p>
      </dgm:t>
    </dgm:pt>
    <dgm:pt modelId="{5814A9DC-34A0-4E77-A3D7-96CB22AFE832}" type="parTrans" cxnId="{A4E46213-75D3-4BB9-8B30-A7496A910275}">
      <dgm:prSet/>
      <dgm:spPr/>
      <dgm:t>
        <a:bodyPr/>
        <a:lstStyle/>
        <a:p>
          <a:endParaRPr lang="ru-RU"/>
        </a:p>
      </dgm:t>
    </dgm:pt>
    <dgm:pt modelId="{87F288D8-7C84-49DA-8674-B97DE27E011A}" type="sibTrans" cxnId="{A4E46213-75D3-4BB9-8B30-A7496A910275}">
      <dgm:prSet/>
      <dgm:spPr/>
      <dgm:t>
        <a:bodyPr/>
        <a:lstStyle/>
        <a:p>
          <a:endParaRPr lang="ru-RU"/>
        </a:p>
      </dgm:t>
    </dgm:pt>
    <dgm:pt modelId="{656C19DD-6B6B-454E-A1A2-446774EF7104}">
      <dgm:prSet phldrT="[Текст]"/>
      <dgm:spPr/>
      <dgm:t>
        <a:bodyPr/>
        <a:lstStyle/>
        <a:p>
          <a:r>
            <a:rPr lang="en-US" dirty="0" smtClean="0"/>
            <a:t>OLAP</a:t>
          </a:r>
          <a:endParaRPr lang="ru-RU" dirty="0"/>
        </a:p>
      </dgm:t>
    </dgm:pt>
    <dgm:pt modelId="{643041BC-B164-43C4-8D7B-4D5F170913AF}" type="parTrans" cxnId="{6D3A49D7-CED7-405D-B572-47894D21EFA4}">
      <dgm:prSet/>
      <dgm:spPr/>
      <dgm:t>
        <a:bodyPr/>
        <a:lstStyle/>
        <a:p>
          <a:endParaRPr lang="ru-RU"/>
        </a:p>
      </dgm:t>
    </dgm:pt>
    <dgm:pt modelId="{CA3FF6B5-B58E-4F24-8B70-EF05886EF707}" type="sibTrans" cxnId="{6D3A49D7-CED7-405D-B572-47894D21EFA4}">
      <dgm:prSet/>
      <dgm:spPr/>
      <dgm:t>
        <a:bodyPr/>
        <a:lstStyle/>
        <a:p>
          <a:endParaRPr lang="ru-RU"/>
        </a:p>
      </dgm:t>
    </dgm:pt>
    <dgm:pt modelId="{EA34C387-CB04-41CE-956D-924449B65F8B}">
      <dgm:prSet phldrT="[Текст]"/>
      <dgm:spPr/>
      <dgm:t>
        <a:bodyPr/>
        <a:lstStyle/>
        <a:p>
          <a:r>
            <a:rPr lang="en-US" dirty="0" smtClean="0"/>
            <a:t>Data Mining</a:t>
          </a:r>
          <a:endParaRPr lang="ru-RU" dirty="0"/>
        </a:p>
      </dgm:t>
    </dgm:pt>
    <dgm:pt modelId="{A9AAE45C-129A-4CC3-A0C4-231E32FA1F73}" type="parTrans" cxnId="{3D6537FC-5443-4600-8447-71BBBBD442A5}">
      <dgm:prSet/>
      <dgm:spPr/>
      <dgm:t>
        <a:bodyPr/>
        <a:lstStyle/>
        <a:p>
          <a:endParaRPr lang="ru-RU"/>
        </a:p>
      </dgm:t>
    </dgm:pt>
    <dgm:pt modelId="{D54B8616-9189-4F39-8EC3-37BDB6482A19}" type="sibTrans" cxnId="{3D6537FC-5443-4600-8447-71BBBBD442A5}">
      <dgm:prSet/>
      <dgm:spPr/>
      <dgm:t>
        <a:bodyPr/>
        <a:lstStyle/>
        <a:p>
          <a:endParaRPr lang="ru-RU"/>
        </a:p>
      </dgm:t>
    </dgm:pt>
    <dgm:pt modelId="{3E30386E-C21C-4345-9276-11BA6D847A11}">
      <dgm:prSet phldrT="[Текст]"/>
      <dgm:spPr/>
      <dgm:t>
        <a:bodyPr/>
        <a:lstStyle/>
        <a:p>
          <a:r>
            <a:rPr lang="en-US" dirty="0" smtClean="0"/>
            <a:t>Big Data</a:t>
          </a:r>
          <a:endParaRPr lang="ru-RU" dirty="0"/>
        </a:p>
      </dgm:t>
    </dgm:pt>
    <dgm:pt modelId="{DEED790D-5984-40C4-B011-DA44C3AD82AE}" type="parTrans" cxnId="{B3F8DABF-CAA8-4A59-AE4C-568EA27C87E1}">
      <dgm:prSet/>
      <dgm:spPr/>
      <dgm:t>
        <a:bodyPr/>
        <a:lstStyle/>
        <a:p>
          <a:endParaRPr lang="ru-RU"/>
        </a:p>
      </dgm:t>
    </dgm:pt>
    <dgm:pt modelId="{E129AABF-B142-4963-BB33-3C8F637FF185}" type="sibTrans" cxnId="{B3F8DABF-CAA8-4A59-AE4C-568EA27C87E1}">
      <dgm:prSet/>
      <dgm:spPr/>
      <dgm:t>
        <a:bodyPr/>
        <a:lstStyle/>
        <a:p>
          <a:endParaRPr lang="ru-RU"/>
        </a:p>
      </dgm:t>
    </dgm:pt>
    <dgm:pt modelId="{87C25EF4-D5DF-4BA3-A931-F045D3A1AF00}">
      <dgm:prSet phldrT="[Текст]"/>
      <dgm:spPr>
        <a:solidFill>
          <a:schemeClr val="accent3">
            <a:alpha val="50000"/>
          </a:schemeClr>
        </a:solidFill>
      </dgm:spPr>
      <dgm:t>
        <a:bodyPr/>
        <a:lstStyle/>
        <a:p>
          <a:r>
            <a:rPr lang="ru-RU" dirty="0" smtClean="0"/>
            <a:t>Средства анализа</a:t>
          </a:r>
          <a:endParaRPr lang="ru-RU" dirty="0"/>
        </a:p>
      </dgm:t>
    </dgm:pt>
    <dgm:pt modelId="{AC7F436F-5588-4605-ACA2-63E5C569268F}" type="parTrans" cxnId="{2258C59D-8621-40DE-8BC3-41822EB661E4}">
      <dgm:prSet/>
      <dgm:spPr/>
      <dgm:t>
        <a:bodyPr/>
        <a:lstStyle/>
        <a:p>
          <a:endParaRPr lang="ru-RU"/>
        </a:p>
      </dgm:t>
    </dgm:pt>
    <dgm:pt modelId="{25B33F94-8809-4ED4-90CC-C4D8138E9897}" type="sibTrans" cxnId="{2258C59D-8621-40DE-8BC3-41822EB661E4}">
      <dgm:prSet/>
      <dgm:spPr/>
      <dgm:t>
        <a:bodyPr/>
        <a:lstStyle/>
        <a:p>
          <a:endParaRPr lang="ru-RU"/>
        </a:p>
      </dgm:t>
    </dgm:pt>
    <dgm:pt modelId="{46159EC9-0BB8-4B5B-9719-94A5AFC4AA25}" type="pres">
      <dgm:prSet presAssocID="{726DE495-AD4E-4252-823C-A1798BF4139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482CF4-FFE1-4530-AB2A-2BCBAC7B29BF}" type="pres">
      <dgm:prSet presAssocID="{726DE495-AD4E-4252-823C-A1798BF4139E}" presName="radial" presStyleCnt="0">
        <dgm:presLayoutVars>
          <dgm:animLvl val="ctr"/>
        </dgm:presLayoutVars>
      </dgm:prSet>
      <dgm:spPr/>
    </dgm:pt>
    <dgm:pt modelId="{13DF834C-07FE-4B2D-8D46-ECEE1D1C867B}" type="pres">
      <dgm:prSet presAssocID="{87C25EF4-D5DF-4BA3-A931-F045D3A1AF00}" presName="centerShape" presStyleLbl="vennNode1" presStyleIdx="0" presStyleCnt="7"/>
      <dgm:spPr/>
      <dgm:t>
        <a:bodyPr/>
        <a:lstStyle/>
        <a:p>
          <a:endParaRPr lang="ru-RU"/>
        </a:p>
      </dgm:t>
    </dgm:pt>
    <dgm:pt modelId="{C124280B-5270-4650-B18D-E36D72C68332}" type="pres">
      <dgm:prSet presAssocID="{5C9F99E7-4F2A-41CC-A7AC-100F2806D7E6}" presName="node" presStyleLbl="vennNode1" presStyleIdx="1" presStyleCnt="7" custScaleX="117209" custScaleY="1172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96B9F4-7523-407B-99E9-2D0E84112029}" type="pres">
      <dgm:prSet presAssocID="{D7520F58-4032-45BF-9BEA-34ABB379DD02}" presName="node" presStyleLbl="vennNode1" presStyleIdx="2" presStyleCnt="7" custScaleX="117209" custScaleY="1172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059C10-9236-4A48-9C58-6CBB17C003AE}" type="pres">
      <dgm:prSet presAssocID="{00C6D7FA-0A79-46A4-949B-DE0840DDE388}" presName="node" presStyleLbl="vennNode1" presStyleIdx="3" presStyleCnt="7" custScaleX="117209" custScaleY="1172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760303-2705-4532-AE54-4A9C6201F20E}" type="pres">
      <dgm:prSet presAssocID="{656C19DD-6B6B-454E-A1A2-446774EF7104}" presName="node" presStyleLbl="vennNode1" presStyleIdx="4" presStyleCnt="7" custScaleX="117209" custScaleY="1172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B6582B-372B-4FA4-B00C-281C7DC89664}" type="pres">
      <dgm:prSet presAssocID="{EA34C387-CB04-41CE-956D-924449B65F8B}" presName="node" presStyleLbl="vennNode1" presStyleIdx="5" presStyleCnt="7" custScaleX="117209" custScaleY="1172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6F0066-82F9-4C85-985F-51925499585D}" type="pres">
      <dgm:prSet presAssocID="{3E30386E-C21C-4345-9276-11BA6D847A11}" presName="node" presStyleLbl="vennNode1" presStyleIdx="6" presStyleCnt="7" custScaleX="117209" custScaleY="1172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F8DABF-CAA8-4A59-AE4C-568EA27C87E1}" srcId="{87C25EF4-D5DF-4BA3-A931-F045D3A1AF00}" destId="{3E30386E-C21C-4345-9276-11BA6D847A11}" srcOrd="5" destOrd="0" parTransId="{DEED790D-5984-40C4-B011-DA44C3AD82AE}" sibTransId="{E129AABF-B142-4963-BB33-3C8F637FF185}"/>
    <dgm:cxn modelId="{3D6537FC-5443-4600-8447-71BBBBD442A5}" srcId="{87C25EF4-D5DF-4BA3-A931-F045D3A1AF00}" destId="{EA34C387-CB04-41CE-956D-924449B65F8B}" srcOrd="4" destOrd="0" parTransId="{A9AAE45C-129A-4CC3-A0C4-231E32FA1F73}" sibTransId="{D54B8616-9189-4F39-8EC3-37BDB6482A19}"/>
    <dgm:cxn modelId="{2258C59D-8621-40DE-8BC3-41822EB661E4}" srcId="{726DE495-AD4E-4252-823C-A1798BF4139E}" destId="{87C25EF4-D5DF-4BA3-A931-F045D3A1AF00}" srcOrd="0" destOrd="0" parTransId="{AC7F436F-5588-4605-ACA2-63E5C569268F}" sibTransId="{25B33F94-8809-4ED4-90CC-C4D8138E9897}"/>
    <dgm:cxn modelId="{7A8298DD-1540-43EF-9075-9FAA2FB59DC3}" type="presOf" srcId="{D7520F58-4032-45BF-9BEA-34ABB379DD02}" destId="{4096B9F4-7523-407B-99E9-2D0E84112029}" srcOrd="0" destOrd="0" presId="urn:microsoft.com/office/officeart/2005/8/layout/radial3"/>
    <dgm:cxn modelId="{855B1851-48FD-4FF7-99E3-E499E92FEB7C}" type="presOf" srcId="{87C25EF4-D5DF-4BA3-A931-F045D3A1AF00}" destId="{13DF834C-07FE-4B2D-8D46-ECEE1D1C867B}" srcOrd="0" destOrd="0" presId="urn:microsoft.com/office/officeart/2005/8/layout/radial3"/>
    <dgm:cxn modelId="{DD6AC075-5BA1-4D2B-AD03-A3D7681765C2}" type="presOf" srcId="{3E30386E-C21C-4345-9276-11BA6D847A11}" destId="{D56F0066-82F9-4C85-985F-51925499585D}" srcOrd="0" destOrd="0" presId="urn:microsoft.com/office/officeart/2005/8/layout/radial3"/>
    <dgm:cxn modelId="{A4E46213-75D3-4BB9-8B30-A7496A910275}" srcId="{87C25EF4-D5DF-4BA3-A931-F045D3A1AF00}" destId="{00C6D7FA-0A79-46A4-949B-DE0840DDE388}" srcOrd="2" destOrd="0" parTransId="{5814A9DC-34A0-4E77-A3D7-96CB22AFE832}" sibTransId="{87F288D8-7C84-49DA-8674-B97DE27E011A}"/>
    <dgm:cxn modelId="{722B6442-872F-4E59-84C5-09CB0DBC8446}" type="presOf" srcId="{5C9F99E7-4F2A-41CC-A7AC-100F2806D7E6}" destId="{C124280B-5270-4650-B18D-E36D72C68332}" srcOrd="0" destOrd="0" presId="urn:microsoft.com/office/officeart/2005/8/layout/radial3"/>
    <dgm:cxn modelId="{6D3A49D7-CED7-405D-B572-47894D21EFA4}" srcId="{87C25EF4-D5DF-4BA3-A931-F045D3A1AF00}" destId="{656C19DD-6B6B-454E-A1A2-446774EF7104}" srcOrd="3" destOrd="0" parTransId="{643041BC-B164-43C4-8D7B-4D5F170913AF}" sibTransId="{CA3FF6B5-B58E-4F24-8B70-EF05886EF707}"/>
    <dgm:cxn modelId="{D898B181-4A1C-4031-AAB9-7F0651C7A9E1}" type="presOf" srcId="{726DE495-AD4E-4252-823C-A1798BF4139E}" destId="{46159EC9-0BB8-4B5B-9719-94A5AFC4AA25}" srcOrd="0" destOrd="0" presId="urn:microsoft.com/office/officeart/2005/8/layout/radial3"/>
    <dgm:cxn modelId="{F01B89E2-30A6-4B91-B755-C695E5EB4269}" type="presOf" srcId="{656C19DD-6B6B-454E-A1A2-446774EF7104}" destId="{9C760303-2705-4532-AE54-4A9C6201F20E}" srcOrd="0" destOrd="0" presId="urn:microsoft.com/office/officeart/2005/8/layout/radial3"/>
    <dgm:cxn modelId="{E96ECB91-BB51-43E2-8F8A-40ECA1F4393B}" type="presOf" srcId="{00C6D7FA-0A79-46A4-949B-DE0840DDE388}" destId="{2D059C10-9236-4A48-9C58-6CBB17C003AE}" srcOrd="0" destOrd="0" presId="urn:microsoft.com/office/officeart/2005/8/layout/radial3"/>
    <dgm:cxn modelId="{6251FE91-8B52-4ABD-86BD-7F78997BD533}" srcId="{87C25EF4-D5DF-4BA3-A931-F045D3A1AF00}" destId="{D7520F58-4032-45BF-9BEA-34ABB379DD02}" srcOrd="1" destOrd="0" parTransId="{D2A24CFD-BF1F-4882-84DD-2EA53ECD56FB}" sibTransId="{E264523C-587D-4887-BA28-8313FFFF298F}"/>
    <dgm:cxn modelId="{5A58BBB4-6AB2-4AAF-A408-E6A86E549D1E}" srcId="{87C25EF4-D5DF-4BA3-A931-F045D3A1AF00}" destId="{5C9F99E7-4F2A-41CC-A7AC-100F2806D7E6}" srcOrd="0" destOrd="0" parTransId="{CF746FD9-8552-48F8-870A-62E8CD8E391B}" sibTransId="{3879A9CF-60C5-4E36-A512-C0D0A526EAF1}"/>
    <dgm:cxn modelId="{163BA8E7-3C7A-4A52-B095-4E0F6B82577B}" type="presOf" srcId="{EA34C387-CB04-41CE-956D-924449B65F8B}" destId="{A3B6582B-372B-4FA4-B00C-281C7DC89664}" srcOrd="0" destOrd="0" presId="urn:microsoft.com/office/officeart/2005/8/layout/radial3"/>
    <dgm:cxn modelId="{E04D19B8-E752-42D9-9F1C-B0FC05B4FA63}" type="presParOf" srcId="{46159EC9-0BB8-4B5B-9719-94A5AFC4AA25}" destId="{11482CF4-FFE1-4530-AB2A-2BCBAC7B29BF}" srcOrd="0" destOrd="0" presId="urn:microsoft.com/office/officeart/2005/8/layout/radial3"/>
    <dgm:cxn modelId="{652FDDBE-2E63-47C8-A038-17E4DBEBFAA2}" type="presParOf" srcId="{11482CF4-FFE1-4530-AB2A-2BCBAC7B29BF}" destId="{13DF834C-07FE-4B2D-8D46-ECEE1D1C867B}" srcOrd="0" destOrd="0" presId="urn:microsoft.com/office/officeart/2005/8/layout/radial3"/>
    <dgm:cxn modelId="{22824E1B-F5EB-4147-8B00-EA77720A387A}" type="presParOf" srcId="{11482CF4-FFE1-4530-AB2A-2BCBAC7B29BF}" destId="{C124280B-5270-4650-B18D-E36D72C68332}" srcOrd="1" destOrd="0" presId="urn:microsoft.com/office/officeart/2005/8/layout/radial3"/>
    <dgm:cxn modelId="{FFC14365-9CFF-4AA5-9244-946FA1D1AE87}" type="presParOf" srcId="{11482CF4-FFE1-4530-AB2A-2BCBAC7B29BF}" destId="{4096B9F4-7523-407B-99E9-2D0E84112029}" srcOrd="2" destOrd="0" presId="urn:microsoft.com/office/officeart/2005/8/layout/radial3"/>
    <dgm:cxn modelId="{4B755E1B-7FDF-408A-9BAB-23E7660FA3E5}" type="presParOf" srcId="{11482CF4-FFE1-4530-AB2A-2BCBAC7B29BF}" destId="{2D059C10-9236-4A48-9C58-6CBB17C003AE}" srcOrd="3" destOrd="0" presId="urn:microsoft.com/office/officeart/2005/8/layout/radial3"/>
    <dgm:cxn modelId="{364B65EE-58D5-4EFA-B70D-1500F97989C0}" type="presParOf" srcId="{11482CF4-FFE1-4530-AB2A-2BCBAC7B29BF}" destId="{9C760303-2705-4532-AE54-4A9C6201F20E}" srcOrd="4" destOrd="0" presId="urn:microsoft.com/office/officeart/2005/8/layout/radial3"/>
    <dgm:cxn modelId="{75324FAA-38B2-4AF7-B8F5-BADCE3E18436}" type="presParOf" srcId="{11482CF4-FFE1-4530-AB2A-2BCBAC7B29BF}" destId="{A3B6582B-372B-4FA4-B00C-281C7DC89664}" srcOrd="5" destOrd="0" presId="urn:microsoft.com/office/officeart/2005/8/layout/radial3"/>
    <dgm:cxn modelId="{18D6FC36-625D-469E-B70C-F30812F29FD5}" type="presParOf" srcId="{11482CF4-FFE1-4530-AB2A-2BCBAC7B29BF}" destId="{D56F0066-82F9-4C85-985F-51925499585D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0D5AC3-6344-4A9D-BEDF-7AB1F62D632A}">
      <dsp:nvSpPr>
        <dsp:cNvPr id="0" name=""/>
        <dsp:cNvSpPr/>
      </dsp:nvSpPr>
      <dsp:spPr>
        <a:xfrm>
          <a:off x="3347506" y="832794"/>
          <a:ext cx="1991961" cy="1991961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</a:rPr>
            <a:t>Комплексная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3639222" y="1124510"/>
        <a:ext cx="1408529" cy="1408529"/>
      </dsp:txXfrm>
    </dsp:sp>
    <dsp:sp modelId="{18E69F8C-906F-458F-B759-08A305E04710}">
      <dsp:nvSpPr>
        <dsp:cNvPr id="0" name=""/>
        <dsp:cNvSpPr/>
      </dsp:nvSpPr>
      <dsp:spPr>
        <a:xfrm>
          <a:off x="3618149" y="-194520"/>
          <a:ext cx="1450676" cy="1450676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ABC</a:t>
          </a:r>
          <a:endParaRPr lang="ru-RU" sz="1050" kern="1200" dirty="0"/>
        </a:p>
      </dsp:txBody>
      <dsp:txXfrm>
        <a:off x="3830596" y="17927"/>
        <a:ext cx="1025782" cy="1025782"/>
      </dsp:txXfrm>
    </dsp:sp>
    <dsp:sp modelId="{CD02C463-B329-43F9-8286-DE21A8C1E4BD}">
      <dsp:nvSpPr>
        <dsp:cNvPr id="0" name=""/>
        <dsp:cNvSpPr/>
      </dsp:nvSpPr>
      <dsp:spPr>
        <a:xfrm>
          <a:off x="4632933" y="294173"/>
          <a:ext cx="1450676" cy="1450676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XYZ</a:t>
          </a:r>
          <a:endParaRPr lang="ru-RU" sz="1050" kern="1200" dirty="0"/>
        </a:p>
      </dsp:txBody>
      <dsp:txXfrm>
        <a:off x="4845380" y="506620"/>
        <a:ext cx="1025782" cy="1025782"/>
      </dsp:txXfrm>
    </dsp:sp>
    <dsp:sp modelId="{B4429DD7-3229-45F8-8C5E-1AA008316316}">
      <dsp:nvSpPr>
        <dsp:cNvPr id="0" name=""/>
        <dsp:cNvSpPr/>
      </dsp:nvSpPr>
      <dsp:spPr>
        <a:xfrm>
          <a:off x="4883564" y="1392259"/>
          <a:ext cx="1450676" cy="1450676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RFM</a:t>
          </a:r>
        </a:p>
      </dsp:txBody>
      <dsp:txXfrm>
        <a:off x="5096011" y="1604706"/>
        <a:ext cx="1025782" cy="1025782"/>
      </dsp:txXfrm>
    </dsp:sp>
    <dsp:sp modelId="{9298C935-EEB4-48B5-9B30-22060BE83365}">
      <dsp:nvSpPr>
        <dsp:cNvPr id="0" name=""/>
        <dsp:cNvSpPr/>
      </dsp:nvSpPr>
      <dsp:spPr>
        <a:xfrm>
          <a:off x="4181311" y="2272856"/>
          <a:ext cx="1450676" cy="1450676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err="1" smtClean="0"/>
            <a:t>Соц-дем</a:t>
          </a:r>
          <a:r>
            <a:rPr lang="ru-RU" sz="1050" kern="1200" dirty="0" smtClean="0"/>
            <a:t>.</a:t>
          </a:r>
        </a:p>
      </dsp:txBody>
      <dsp:txXfrm>
        <a:off x="4393758" y="2485303"/>
        <a:ext cx="1025782" cy="1025782"/>
      </dsp:txXfrm>
    </dsp:sp>
    <dsp:sp modelId="{0503E6A4-31F2-491B-92C6-F3EDD6FDECBD}">
      <dsp:nvSpPr>
        <dsp:cNvPr id="0" name=""/>
        <dsp:cNvSpPr/>
      </dsp:nvSpPr>
      <dsp:spPr>
        <a:xfrm>
          <a:off x="3054986" y="2272856"/>
          <a:ext cx="1450676" cy="1450676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Поведение</a:t>
          </a:r>
        </a:p>
      </dsp:txBody>
      <dsp:txXfrm>
        <a:off x="3267433" y="2485303"/>
        <a:ext cx="1025782" cy="1025782"/>
      </dsp:txXfrm>
    </dsp:sp>
    <dsp:sp modelId="{1DD61337-C70A-47E1-B911-E5B65C617CAD}">
      <dsp:nvSpPr>
        <dsp:cNvPr id="0" name=""/>
        <dsp:cNvSpPr/>
      </dsp:nvSpPr>
      <dsp:spPr>
        <a:xfrm>
          <a:off x="2308109" y="1347634"/>
          <a:ext cx="1539925" cy="1539925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smtClean="0"/>
            <a:t>География</a:t>
          </a:r>
          <a:endParaRPr lang="ru-RU" sz="1050" kern="1200" dirty="0" smtClean="0"/>
        </a:p>
      </dsp:txBody>
      <dsp:txXfrm>
        <a:off x="2533626" y="1573151"/>
        <a:ext cx="1088891" cy="1088891"/>
      </dsp:txXfrm>
    </dsp:sp>
    <dsp:sp modelId="{0E7617E4-0F45-47FE-B0FD-E1A022D8F91E}">
      <dsp:nvSpPr>
        <dsp:cNvPr id="0" name=""/>
        <dsp:cNvSpPr/>
      </dsp:nvSpPr>
      <dsp:spPr>
        <a:xfrm>
          <a:off x="2603365" y="294173"/>
          <a:ext cx="1450676" cy="1450676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Предпочтения</a:t>
          </a:r>
        </a:p>
      </dsp:txBody>
      <dsp:txXfrm>
        <a:off x="2815812" y="506620"/>
        <a:ext cx="1025782" cy="10257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4E89E0-1FFA-4521-853C-B285FCAFC6EA}">
      <dsp:nvSpPr>
        <dsp:cNvPr id="0" name=""/>
        <dsp:cNvSpPr/>
      </dsp:nvSpPr>
      <dsp:spPr>
        <a:xfrm>
          <a:off x="2569837" y="-21623"/>
          <a:ext cx="3502675" cy="3502675"/>
        </a:xfrm>
        <a:prstGeom prst="circularArrow">
          <a:avLst>
            <a:gd name="adj1" fmla="val 5544"/>
            <a:gd name="adj2" fmla="val 330680"/>
            <a:gd name="adj3" fmla="val 13762050"/>
            <a:gd name="adj4" fmla="val 17394414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4FE0F4-313A-49E1-8FC1-6F6B6EBD72F3}">
      <dsp:nvSpPr>
        <dsp:cNvPr id="0" name=""/>
        <dsp:cNvSpPr/>
      </dsp:nvSpPr>
      <dsp:spPr>
        <a:xfrm>
          <a:off x="3496185" y="966"/>
          <a:ext cx="1649979" cy="82498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Определение задачи</a:t>
          </a:r>
          <a:endParaRPr lang="ru-RU" sz="1400" kern="1200" dirty="0"/>
        </a:p>
      </dsp:txBody>
      <dsp:txXfrm>
        <a:off x="3536458" y="41239"/>
        <a:ext cx="1569433" cy="744443"/>
      </dsp:txXfrm>
    </dsp:sp>
    <dsp:sp modelId="{6DFF1A80-1516-4DF4-9D97-8E23A6FA7A02}">
      <dsp:nvSpPr>
        <dsp:cNvPr id="0" name=""/>
        <dsp:cNvSpPr/>
      </dsp:nvSpPr>
      <dsp:spPr>
        <a:xfrm>
          <a:off x="4916757" y="1033072"/>
          <a:ext cx="1649979" cy="82498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Сбор данных </a:t>
          </a:r>
          <a:endParaRPr lang="ru-RU" sz="1400" kern="1200" dirty="0"/>
        </a:p>
      </dsp:txBody>
      <dsp:txXfrm>
        <a:off x="4957030" y="1073345"/>
        <a:ext cx="1569433" cy="744443"/>
      </dsp:txXfrm>
    </dsp:sp>
    <dsp:sp modelId="{25FD3EDA-1A48-4F49-B675-2342538B4847}">
      <dsp:nvSpPr>
        <dsp:cNvPr id="0" name=""/>
        <dsp:cNvSpPr/>
      </dsp:nvSpPr>
      <dsp:spPr>
        <a:xfrm>
          <a:off x="4456707" y="2703061"/>
          <a:ext cx="1649979" cy="82498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Сегментация/ Кластеризация</a:t>
          </a:r>
          <a:endParaRPr lang="ru-RU" sz="1400" kern="1200" dirty="0"/>
        </a:p>
      </dsp:txBody>
      <dsp:txXfrm>
        <a:off x="4496980" y="2743334"/>
        <a:ext cx="1569433" cy="744443"/>
      </dsp:txXfrm>
    </dsp:sp>
    <dsp:sp modelId="{7C3FFBFA-AF61-4C4F-8C1E-0BB5642E3021}">
      <dsp:nvSpPr>
        <dsp:cNvPr id="0" name=""/>
        <dsp:cNvSpPr/>
      </dsp:nvSpPr>
      <dsp:spPr>
        <a:xfrm>
          <a:off x="2535662" y="2703061"/>
          <a:ext cx="1649979" cy="82498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Интерпретация результатов </a:t>
          </a:r>
          <a:endParaRPr lang="ru-RU" sz="1400" kern="1200" dirty="0"/>
        </a:p>
      </dsp:txBody>
      <dsp:txXfrm>
        <a:off x="2575935" y="2743334"/>
        <a:ext cx="1569433" cy="744443"/>
      </dsp:txXfrm>
    </dsp:sp>
    <dsp:sp modelId="{6B040A9C-3CF6-48C4-B683-AA3D579AD3B4}">
      <dsp:nvSpPr>
        <dsp:cNvPr id="0" name=""/>
        <dsp:cNvSpPr/>
      </dsp:nvSpPr>
      <dsp:spPr>
        <a:xfrm>
          <a:off x="2075612" y="1033072"/>
          <a:ext cx="1649979" cy="82498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Применение</a:t>
          </a:r>
          <a:endParaRPr lang="ru-RU" sz="1400" kern="1200" dirty="0"/>
        </a:p>
      </dsp:txBody>
      <dsp:txXfrm>
        <a:off x="2115885" y="1073345"/>
        <a:ext cx="1569433" cy="7444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3F02DB-131C-4AD6-B007-49B45D8D3A43}">
      <dsp:nvSpPr>
        <dsp:cNvPr id="0" name=""/>
        <dsp:cNvSpPr/>
      </dsp:nvSpPr>
      <dsp:spPr>
        <a:xfrm>
          <a:off x="2700" y="0"/>
          <a:ext cx="2633216" cy="858542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1800"/>
            </a:spcAft>
          </a:pPr>
          <a:r>
            <a:rPr lang="ru-RU" sz="2000" b="1" kern="1200" dirty="0" err="1" smtClean="0">
              <a:solidFill>
                <a:schemeClr val="bg1"/>
              </a:solidFill>
            </a:rPr>
            <a:t>Соц-дем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2700" y="0"/>
        <a:ext cx="2633216" cy="858542"/>
      </dsp:txXfrm>
    </dsp:sp>
    <dsp:sp modelId="{1A457D04-14F9-4A49-9E6E-33176E66FCC8}">
      <dsp:nvSpPr>
        <dsp:cNvPr id="0" name=""/>
        <dsp:cNvSpPr/>
      </dsp:nvSpPr>
      <dsp:spPr>
        <a:xfrm>
          <a:off x="2700" y="701591"/>
          <a:ext cx="2633216" cy="279990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ts val="1800"/>
            </a:spcAft>
            <a:buChar char="••"/>
          </a:pP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ts val="1800"/>
            </a:spcAft>
            <a:buChar char="••"/>
          </a:pPr>
          <a:r>
            <a:rPr lang="ru-RU" sz="1700" kern="1200" dirty="0" smtClean="0"/>
            <a:t>Пол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ts val="1800"/>
            </a:spcAft>
            <a:buChar char="••"/>
          </a:pPr>
          <a:r>
            <a:rPr lang="ru-RU" sz="1700" kern="1200" smtClean="0"/>
            <a:t>Возраст</a:t>
          </a:r>
          <a:endParaRPr lang="ru-RU" sz="1700" kern="1200" dirty="0" smtClean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ts val="1800"/>
            </a:spcAft>
            <a:buChar char="••"/>
          </a:pPr>
          <a:r>
            <a:rPr lang="ru-RU" sz="1700" kern="1200" dirty="0" smtClean="0"/>
            <a:t>Семья</a:t>
          </a:r>
          <a:r>
            <a:rPr lang="ru-RU" sz="1700" kern="1200" baseline="0" dirty="0" smtClean="0"/>
            <a:t>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ts val="1800"/>
            </a:spcAft>
            <a:buChar char="••"/>
          </a:pPr>
          <a:r>
            <a:rPr lang="ru-RU" sz="1700" kern="1200" baseline="0" smtClean="0"/>
            <a:t>Образование</a:t>
          </a:r>
          <a:endParaRPr lang="ru-RU" sz="1700" kern="1200" baseline="0" dirty="0" smtClean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ts val="1800"/>
            </a:spcAft>
            <a:buChar char="••"/>
          </a:pPr>
          <a:r>
            <a:rPr lang="ru-RU" sz="1700" kern="1200" baseline="0" dirty="0" smtClean="0"/>
            <a:t>Собственность</a:t>
          </a:r>
        </a:p>
      </dsp:txBody>
      <dsp:txXfrm>
        <a:off x="2700" y="701591"/>
        <a:ext cx="2633216" cy="2799900"/>
      </dsp:txXfrm>
    </dsp:sp>
    <dsp:sp modelId="{A4337A24-C7B1-4545-AD23-525D2887D457}">
      <dsp:nvSpPr>
        <dsp:cNvPr id="0" name=""/>
        <dsp:cNvSpPr/>
      </dsp:nvSpPr>
      <dsp:spPr>
        <a:xfrm>
          <a:off x="3004566" y="0"/>
          <a:ext cx="2633216" cy="858542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18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Поведение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3004566" y="0"/>
        <a:ext cx="2633216" cy="858542"/>
      </dsp:txXfrm>
    </dsp:sp>
    <dsp:sp modelId="{64513429-54BE-40D3-9DAC-44402FCCBC93}">
      <dsp:nvSpPr>
        <dsp:cNvPr id="0" name=""/>
        <dsp:cNvSpPr/>
      </dsp:nvSpPr>
      <dsp:spPr>
        <a:xfrm>
          <a:off x="3004566" y="701591"/>
          <a:ext cx="2633216" cy="279990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ts val="1800"/>
            </a:spcAft>
            <a:buChar char="••"/>
          </a:pP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ts val="1800"/>
            </a:spcAft>
            <a:buChar char="••"/>
          </a:pPr>
          <a:r>
            <a:rPr lang="ru-RU" sz="1700" kern="1200" dirty="0" smtClean="0"/>
            <a:t>Частота покупок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ts val="1800"/>
            </a:spcAft>
            <a:buChar char="••"/>
          </a:pPr>
          <a:r>
            <a:rPr lang="ru-RU" sz="1700" kern="1200" dirty="0" smtClean="0"/>
            <a:t>Средний чек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ts val="1800"/>
            </a:spcAft>
            <a:buChar char="••"/>
          </a:pPr>
          <a:r>
            <a:rPr lang="ru-RU" sz="1700" kern="1200" dirty="0" smtClean="0"/>
            <a:t>Последняя</a:t>
          </a:r>
          <a:r>
            <a:rPr lang="ru-RU" sz="1700" kern="1200" baseline="0" dirty="0" smtClean="0"/>
            <a:t> покупка</a:t>
          </a:r>
          <a:endParaRPr lang="ru-RU" sz="1700" kern="1200" dirty="0" smtClean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ts val="1800"/>
            </a:spcAft>
            <a:buChar char="••"/>
          </a:pPr>
          <a:r>
            <a:rPr lang="ru-RU" sz="1700" kern="1200" dirty="0" smtClean="0"/>
            <a:t>Покупки товаров по акциям</a:t>
          </a:r>
        </a:p>
      </dsp:txBody>
      <dsp:txXfrm>
        <a:off x="3004566" y="701591"/>
        <a:ext cx="2633216" cy="2799900"/>
      </dsp:txXfrm>
    </dsp:sp>
    <dsp:sp modelId="{E53B717E-8888-45BE-80A9-FB7E5A3A237F}">
      <dsp:nvSpPr>
        <dsp:cNvPr id="0" name=""/>
        <dsp:cNvSpPr/>
      </dsp:nvSpPr>
      <dsp:spPr>
        <a:xfrm>
          <a:off x="6006433" y="0"/>
          <a:ext cx="2633216" cy="858542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1800"/>
            </a:spcAft>
          </a:pPr>
          <a:r>
            <a:rPr lang="ru-RU" sz="1700" b="1" kern="1200" dirty="0" smtClean="0">
              <a:solidFill>
                <a:schemeClr val="bg1"/>
              </a:solidFill>
            </a:rPr>
            <a:t>География</a:t>
          </a:r>
          <a:endParaRPr lang="ru-RU" sz="1700" kern="1200" dirty="0" smtClean="0"/>
        </a:p>
      </dsp:txBody>
      <dsp:txXfrm>
        <a:off x="6006433" y="0"/>
        <a:ext cx="2633216" cy="858542"/>
      </dsp:txXfrm>
    </dsp:sp>
    <dsp:sp modelId="{FAD181CD-3E9A-4BE8-AB1E-F2196AE620EB}">
      <dsp:nvSpPr>
        <dsp:cNvPr id="0" name=""/>
        <dsp:cNvSpPr/>
      </dsp:nvSpPr>
      <dsp:spPr>
        <a:xfrm>
          <a:off x="6006433" y="701591"/>
          <a:ext cx="2633216" cy="279990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ts val="1800"/>
            </a:spcAft>
            <a:buChar char="••"/>
          </a:pP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ts val="1800"/>
            </a:spcAft>
            <a:buChar char="••"/>
          </a:pPr>
          <a:r>
            <a:rPr lang="ru-RU" sz="1700" kern="1200" dirty="0" smtClean="0"/>
            <a:t>Место</a:t>
          </a:r>
          <a:r>
            <a:rPr lang="ru-RU" sz="1700" kern="1200" baseline="0" dirty="0" smtClean="0"/>
            <a:t> жительства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ts val="1800"/>
            </a:spcAft>
            <a:buChar char="••"/>
          </a:pPr>
          <a:r>
            <a:rPr lang="ru-RU" sz="1700" kern="1200" dirty="0" smtClean="0"/>
            <a:t>Место </a:t>
          </a:r>
          <a:r>
            <a:rPr lang="ru-RU" sz="1700" kern="1200" baseline="0" dirty="0" smtClean="0"/>
            <a:t>работы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ts val="1800"/>
            </a:spcAft>
            <a:buChar char="••"/>
          </a:pPr>
          <a:r>
            <a:rPr lang="ru-RU" sz="1700" kern="1200" baseline="0" dirty="0" smtClean="0"/>
            <a:t>Место покупки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ts val="1800"/>
            </a:spcAft>
            <a:buChar char="••"/>
          </a:pPr>
          <a:r>
            <a:rPr lang="ru-RU" sz="1700" kern="1200" dirty="0" smtClean="0"/>
            <a:t>Перемещения</a:t>
          </a:r>
          <a:endParaRPr lang="ru-RU" sz="1700" kern="1200" dirty="0"/>
        </a:p>
      </dsp:txBody>
      <dsp:txXfrm>
        <a:off x="6006433" y="701591"/>
        <a:ext cx="2633216" cy="27999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DF834C-07FE-4B2D-8D46-ECEE1D1C867B}">
      <dsp:nvSpPr>
        <dsp:cNvPr id="0" name=""/>
        <dsp:cNvSpPr/>
      </dsp:nvSpPr>
      <dsp:spPr>
        <a:xfrm>
          <a:off x="3342425" y="785756"/>
          <a:ext cx="1957498" cy="1957498"/>
        </a:xfrm>
        <a:prstGeom prst="ellipse">
          <a:avLst/>
        </a:prstGeom>
        <a:solidFill>
          <a:schemeClr val="accent3">
            <a:alpha val="5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Средства анализа</a:t>
          </a:r>
          <a:endParaRPr lang="ru-RU" sz="2100" kern="1200" dirty="0"/>
        </a:p>
      </dsp:txBody>
      <dsp:txXfrm>
        <a:off x="3629094" y="1072425"/>
        <a:ext cx="1384160" cy="1384160"/>
      </dsp:txXfrm>
    </dsp:sp>
    <dsp:sp modelId="{C124280B-5270-4650-B18D-E36D72C68332}">
      <dsp:nvSpPr>
        <dsp:cNvPr id="0" name=""/>
        <dsp:cNvSpPr/>
      </dsp:nvSpPr>
      <dsp:spPr>
        <a:xfrm>
          <a:off x="3747583" y="-83867"/>
          <a:ext cx="1147182" cy="1147182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Excel</a:t>
          </a:r>
          <a:endParaRPr lang="ru-RU" sz="1800" kern="1200" dirty="0"/>
        </a:p>
      </dsp:txBody>
      <dsp:txXfrm>
        <a:off x="3915584" y="84134"/>
        <a:ext cx="811180" cy="811180"/>
      </dsp:txXfrm>
    </dsp:sp>
    <dsp:sp modelId="{4096B9F4-7523-407B-99E9-2D0E84112029}">
      <dsp:nvSpPr>
        <dsp:cNvPr id="0" name=""/>
        <dsp:cNvSpPr/>
      </dsp:nvSpPr>
      <dsp:spPr>
        <a:xfrm>
          <a:off x="4851577" y="553523"/>
          <a:ext cx="1147182" cy="1147182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CRM</a:t>
          </a:r>
          <a:endParaRPr lang="ru-RU" sz="1800" kern="1200" dirty="0"/>
        </a:p>
      </dsp:txBody>
      <dsp:txXfrm>
        <a:off x="5019578" y="721524"/>
        <a:ext cx="811180" cy="811180"/>
      </dsp:txXfrm>
    </dsp:sp>
    <dsp:sp modelId="{2D059C10-9236-4A48-9C58-6CBB17C003AE}">
      <dsp:nvSpPr>
        <dsp:cNvPr id="0" name=""/>
        <dsp:cNvSpPr/>
      </dsp:nvSpPr>
      <dsp:spPr>
        <a:xfrm>
          <a:off x="4851577" y="1828305"/>
          <a:ext cx="1147182" cy="1147182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СУБД</a:t>
          </a:r>
          <a:endParaRPr lang="ru-RU" sz="1800" kern="1200" dirty="0"/>
        </a:p>
      </dsp:txBody>
      <dsp:txXfrm>
        <a:off x="5019578" y="1996306"/>
        <a:ext cx="811180" cy="811180"/>
      </dsp:txXfrm>
    </dsp:sp>
    <dsp:sp modelId="{9C760303-2705-4532-AE54-4A9C6201F20E}">
      <dsp:nvSpPr>
        <dsp:cNvPr id="0" name=""/>
        <dsp:cNvSpPr/>
      </dsp:nvSpPr>
      <dsp:spPr>
        <a:xfrm>
          <a:off x="3747583" y="2465696"/>
          <a:ext cx="1147182" cy="1147182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OLAP</a:t>
          </a:r>
          <a:endParaRPr lang="ru-RU" sz="1800" kern="1200" dirty="0"/>
        </a:p>
      </dsp:txBody>
      <dsp:txXfrm>
        <a:off x="3915584" y="2633697"/>
        <a:ext cx="811180" cy="811180"/>
      </dsp:txXfrm>
    </dsp:sp>
    <dsp:sp modelId="{A3B6582B-372B-4FA4-B00C-281C7DC89664}">
      <dsp:nvSpPr>
        <dsp:cNvPr id="0" name=""/>
        <dsp:cNvSpPr/>
      </dsp:nvSpPr>
      <dsp:spPr>
        <a:xfrm>
          <a:off x="2643590" y="1828305"/>
          <a:ext cx="1147182" cy="1147182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Data Mining</a:t>
          </a:r>
          <a:endParaRPr lang="ru-RU" sz="1800" kern="1200" dirty="0"/>
        </a:p>
      </dsp:txBody>
      <dsp:txXfrm>
        <a:off x="2811591" y="1996306"/>
        <a:ext cx="811180" cy="811180"/>
      </dsp:txXfrm>
    </dsp:sp>
    <dsp:sp modelId="{D56F0066-82F9-4C85-985F-51925499585D}">
      <dsp:nvSpPr>
        <dsp:cNvPr id="0" name=""/>
        <dsp:cNvSpPr/>
      </dsp:nvSpPr>
      <dsp:spPr>
        <a:xfrm>
          <a:off x="2643590" y="553523"/>
          <a:ext cx="1147182" cy="1147182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Big Data</a:t>
          </a:r>
          <a:endParaRPr lang="ru-RU" sz="1800" kern="1200" dirty="0"/>
        </a:p>
      </dsp:txBody>
      <dsp:txXfrm>
        <a:off x="2811591" y="721524"/>
        <a:ext cx="811180" cy="8111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0835E-9D3E-4FE5-927D-A4C963894F5C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16CCDE-D76C-47A8-A57B-3C031AA46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53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C4A19-D7FD-40AE-A8EC-D0BCD24A8C9D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1911E-2892-4019-817B-191955A28A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854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1pPr>
            <a:lvl2pPr marL="742950" indent="-285750"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2pPr>
            <a:lvl3pPr marL="1143000" indent="-228600"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3pPr>
            <a:lvl4pPr marL="1600200" indent="-228600"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4pPr>
            <a:lvl5pPr marL="2057400" indent="-228600" eaLnBrk="0" hangingPunct="0">
              <a:defRPr>
                <a:solidFill>
                  <a:srgbClr val="9B4040"/>
                </a:solidFill>
                <a:latin typeface="FreeSe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B4040"/>
                </a:solidFill>
                <a:latin typeface="FreeSe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B4040"/>
                </a:solidFill>
                <a:latin typeface="FreeSe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B4040"/>
                </a:solidFill>
                <a:latin typeface="FreeSe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B4040"/>
                </a:solidFill>
                <a:latin typeface="FreeSet" pitchFamily="2" charset="0"/>
              </a:defRPr>
            </a:lvl9pPr>
          </a:lstStyle>
          <a:p>
            <a:pPr eaLnBrk="1" hangingPunct="1"/>
            <a:fld id="{458AD0BC-C0AB-45C4-9797-15C9A402ACCC}" type="slidenum">
              <a:rPr lang="ru-RU" smtClean="0">
                <a:solidFill>
                  <a:schemeClr val="tx1"/>
                </a:solidFill>
                <a:latin typeface="Arial" charset="0"/>
              </a:rPr>
              <a:pPr eaLnBrk="1" hangingPunct="1"/>
              <a:t>22</a:t>
            </a:fld>
            <a:endParaRPr lang="ru-RU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4888" y="1221602"/>
            <a:ext cx="7653536" cy="1091279"/>
          </a:xfrm>
          <a:prstGeom prst="rect">
            <a:avLst/>
          </a:prstGeom>
        </p:spPr>
        <p:txBody>
          <a:bodyPr anchor="b"/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4888" y="2462885"/>
            <a:ext cx="6400800" cy="53578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16000"/>
            <a:ext cx="8640960" cy="3528392"/>
          </a:xfrm>
          <a:prstGeom prst="rect">
            <a:avLst/>
          </a:prstGeom>
        </p:spPr>
        <p:txBody>
          <a:bodyPr/>
          <a:lstStyle>
            <a:lvl2pPr marL="914400" indent="-457200">
              <a:buClr>
                <a:schemeClr val="tx2"/>
              </a:buClr>
              <a:buFont typeface="Wingdings" pitchFamily="2" charset="2"/>
              <a:buChar char="§"/>
              <a:defRPr/>
            </a:lvl2pPr>
            <a:lvl3pPr marL="1257300" indent="-342900">
              <a:buClr>
                <a:schemeClr val="tx2"/>
              </a:buClr>
              <a:buFont typeface="Wingdings" pitchFamily="2" charset="2"/>
              <a:buChar char="§"/>
              <a:defRPr/>
            </a:lvl3pPr>
            <a:lvl4pPr marL="1714500" indent="-342900">
              <a:buClr>
                <a:schemeClr val="tx2"/>
              </a:buClr>
              <a:buFont typeface="Wingdings" pitchFamily="2" charset="2"/>
              <a:buChar char="§"/>
              <a:defRPr/>
            </a:lvl4pPr>
            <a:lvl5pPr marL="2171700" indent="-342900">
              <a:buClr>
                <a:schemeClr val="tx2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 bwMode="auto">
          <a:xfrm>
            <a:off x="2843808" y="267494"/>
            <a:ext cx="6072187" cy="48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116000"/>
            <a:ext cx="4248000" cy="3528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tx2"/>
              </a:buClr>
              <a:buFont typeface="Wingdings" pitchFamily="2" charset="2"/>
              <a:buChar char="§"/>
              <a:defRPr sz="2800"/>
            </a:lvl1pPr>
            <a:lvl2pPr marL="800100" indent="-342900">
              <a:buClr>
                <a:schemeClr val="tx2"/>
              </a:buClr>
              <a:buFont typeface="Wingdings" pitchFamily="2" charset="2"/>
              <a:buChar char="§"/>
              <a:defRPr sz="2400"/>
            </a:lvl2pPr>
            <a:lvl3pPr marL="1257300" indent="-342900">
              <a:buClr>
                <a:schemeClr val="tx2"/>
              </a:buClr>
              <a:buFont typeface="Wingdings" pitchFamily="2" charset="2"/>
              <a:buChar char="§"/>
              <a:defRPr sz="2000"/>
            </a:lvl3pPr>
            <a:lvl4pPr marL="1657350" indent="-285750">
              <a:buClr>
                <a:schemeClr val="tx2"/>
              </a:buClr>
              <a:buFont typeface="Wingdings" pitchFamily="2" charset="2"/>
              <a:buChar char="§"/>
              <a:defRPr sz="1800"/>
            </a:lvl4pPr>
            <a:lvl5pPr marL="2114550" indent="-285750">
              <a:buClr>
                <a:schemeClr val="tx2"/>
              </a:buClr>
              <a:buFont typeface="Wingdings" pitchFamily="2" charset="2"/>
              <a:buChar char="§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67995" y="1116000"/>
            <a:ext cx="4248000" cy="3528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 marL="800100" indent="-342900">
              <a:buClr>
                <a:schemeClr val="tx2"/>
              </a:buClr>
              <a:buFont typeface="Wingdings" pitchFamily="2" charset="2"/>
              <a:buChar char="§"/>
              <a:defRPr sz="2400"/>
            </a:lvl2pPr>
            <a:lvl3pPr marL="1257300" indent="-342900">
              <a:buClr>
                <a:schemeClr val="tx2"/>
              </a:buClr>
              <a:buFont typeface="Wingdings" pitchFamily="2" charset="2"/>
              <a:buChar char="§"/>
              <a:defRPr sz="2000"/>
            </a:lvl3pPr>
            <a:lvl4pPr marL="1657350" indent="-285750">
              <a:buClr>
                <a:schemeClr val="tx2"/>
              </a:buClr>
              <a:buFont typeface="Wingdings" pitchFamily="2" charset="2"/>
              <a:buChar char="§"/>
              <a:defRPr sz="1800"/>
            </a:lvl4pPr>
            <a:lvl5pPr marL="2114550" indent="-285750">
              <a:buClr>
                <a:schemeClr val="tx2"/>
              </a:buClr>
              <a:buFont typeface="Wingdings" pitchFamily="2" charset="2"/>
              <a:buChar char="§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 bwMode="auto">
          <a:xfrm>
            <a:off x="2843808" y="267494"/>
            <a:ext cx="6072187" cy="48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 flipV="1">
            <a:off x="0" y="5124600"/>
            <a:ext cx="9144000" cy="5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E:\works\besegroup\презентация\page and title-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5"/>
          <p:cNvSpPr>
            <a:spLocks noGrp="1"/>
          </p:cNvSpPr>
          <p:nvPr>
            <p:ph type="body" sz="quarter" idx="10"/>
          </p:nvPr>
        </p:nvSpPr>
        <p:spPr>
          <a:xfrm>
            <a:off x="539106" y="1573604"/>
            <a:ext cx="8065342" cy="179023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99344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works\besegroup\презентация\cover1-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b="1" kern="1200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works\besegroup\презентация\page and title-0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Заголовок 1"/>
          <p:cNvSpPr>
            <a:spLocks noGrp="1"/>
          </p:cNvSpPr>
          <p:nvPr>
            <p:ph type="title"/>
          </p:nvPr>
        </p:nvSpPr>
        <p:spPr bwMode="auto">
          <a:xfrm>
            <a:off x="2843808" y="267494"/>
            <a:ext cx="6072187" cy="48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6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3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lang="ru-RU" sz="3200" kern="1200" dirty="0" smtClean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None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000" kern="1200" dirty="0" smtClean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000" kern="1200" dirty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8.xml"/><Relationship Id="rId13" Type="http://schemas.openxmlformats.org/officeDocument/2006/relationships/chart" Target="../charts/chart13.xml"/><Relationship Id="rId3" Type="http://schemas.openxmlformats.org/officeDocument/2006/relationships/chart" Target="../charts/chart3.xml"/><Relationship Id="rId7" Type="http://schemas.openxmlformats.org/officeDocument/2006/relationships/chart" Target="../charts/chart7.xml"/><Relationship Id="rId12" Type="http://schemas.openxmlformats.org/officeDocument/2006/relationships/chart" Target="../charts/chart12.xml"/><Relationship Id="rId17" Type="http://schemas.openxmlformats.org/officeDocument/2006/relationships/chart" Target="../charts/chart17.xml"/><Relationship Id="rId2" Type="http://schemas.openxmlformats.org/officeDocument/2006/relationships/chart" Target="../charts/chart2.xml"/><Relationship Id="rId16" Type="http://schemas.openxmlformats.org/officeDocument/2006/relationships/chart" Target="../charts/chart16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11" Type="http://schemas.openxmlformats.org/officeDocument/2006/relationships/chart" Target="../charts/chart11.xml"/><Relationship Id="rId5" Type="http://schemas.openxmlformats.org/officeDocument/2006/relationships/chart" Target="../charts/chart5.xml"/><Relationship Id="rId15" Type="http://schemas.openxmlformats.org/officeDocument/2006/relationships/chart" Target="../charts/chart15.xml"/><Relationship Id="rId10" Type="http://schemas.openxmlformats.org/officeDocument/2006/relationships/chart" Target="../charts/chart10.xml"/><Relationship Id="rId4" Type="http://schemas.openxmlformats.org/officeDocument/2006/relationships/chart" Target="../charts/chart4.xml"/><Relationship Id="rId9" Type="http://schemas.openxmlformats.org/officeDocument/2006/relationships/chart" Target="../charts/chart9.xml"/><Relationship Id="rId14" Type="http://schemas.openxmlformats.org/officeDocument/2006/relationships/chart" Target="../charts/char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segroup.ru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4888" y="1221602"/>
            <a:ext cx="7653536" cy="1638180"/>
          </a:xfrm>
        </p:spPr>
        <p:txBody>
          <a:bodyPr/>
          <a:lstStyle/>
          <a:p>
            <a:r>
              <a:rPr lang="ru-RU" sz="4000" dirty="0" smtClean="0"/>
              <a:t>Клиентская аналитика</a:t>
            </a:r>
            <a:r>
              <a:rPr lang="en-US" sz="4000" dirty="0" smtClean="0"/>
              <a:t>: </a:t>
            </a:r>
            <a:r>
              <a:rPr lang="ru-RU" sz="4000" dirty="0" smtClean="0"/>
              <a:t>методы принятия решений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28313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761" y="1116013"/>
            <a:ext cx="4952478" cy="352901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RFM</a:t>
            </a:r>
            <a:r>
              <a:rPr lang="ru-RU" smtClean="0"/>
              <a:t>-анализ</a:t>
            </a:r>
            <a:r>
              <a:rPr lang="en-US" smtClean="0"/>
              <a:t>: </a:t>
            </a:r>
            <a:r>
              <a:rPr lang="ru-RU" smtClean="0"/>
              <a:t>визуализация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748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400" dirty="0" smtClean="0"/>
              <a:t>Оценка привлекательности клиента</a:t>
            </a:r>
          </a:p>
          <a:p>
            <a:pPr marL="51435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400" dirty="0" smtClean="0"/>
              <a:t>Контроль изменений в поведении </a:t>
            </a:r>
          </a:p>
          <a:p>
            <a:pPr marL="51435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400" dirty="0" smtClean="0"/>
              <a:t>Оценка миграции между группами</a:t>
            </a:r>
          </a:p>
          <a:p>
            <a:pPr marL="51435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400" dirty="0" smtClean="0"/>
              <a:t>Оценка эффективности программы лояльности</a:t>
            </a:r>
          </a:p>
          <a:p>
            <a:pPr marL="51435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400" dirty="0" smtClean="0"/>
              <a:t>Выбор стратегии работы с каждым сегментом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RFM-</a:t>
            </a:r>
            <a:r>
              <a:rPr lang="ru-RU" smtClean="0"/>
              <a:t>анализ</a:t>
            </a:r>
            <a:r>
              <a:rPr lang="en-US" smtClean="0"/>
              <a:t>: </a:t>
            </a:r>
            <a:r>
              <a:rPr lang="ru-RU" smtClean="0"/>
              <a:t>применение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437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RFM</a:t>
            </a:r>
            <a:r>
              <a:rPr lang="ru-RU" smtClean="0"/>
              <a:t>-анализ</a:t>
            </a:r>
            <a:r>
              <a:rPr lang="en-US" smtClean="0"/>
              <a:t>: </a:t>
            </a:r>
            <a:r>
              <a:rPr lang="ru-RU" smtClean="0"/>
              <a:t>выводы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978965"/>
              </p:ext>
            </p:extLst>
          </p:nvPr>
        </p:nvGraphicFramePr>
        <p:xfrm>
          <a:off x="395538" y="1047750"/>
          <a:ext cx="8352926" cy="3468220"/>
        </p:xfrm>
        <a:graphic>
          <a:graphicData uri="http://schemas.openxmlformats.org/drawingml/2006/table">
            <a:tbl>
              <a:tblPr bandRow="1">
                <a:tableStyleId>{8799B23B-EC83-4686-B30A-512413B5E67A}</a:tableStyleId>
              </a:tblPr>
              <a:tblGrid>
                <a:gridCol w="1728190"/>
                <a:gridCol w="1656184"/>
                <a:gridCol w="1656184"/>
                <a:gridCol w="1656184"/>
                <a:gridCol w="1656184"/>
              </a:tblGrid>
              <a:tr h="693644">
                <a:tc>
                  <a:txBody>
                    <a:bodyPr/>
                    <a:lstStyle/>
                    <a:p>
                      <a:pPr algn="l"/>
                      <a:r>
                        <a:rPr lang="ru-RU" sz="16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Клиенты</a:t>
                      </a:r>
                      <a:endParaRPr lang="ru-RU" sz="1600" b="1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2"/>
                          </a:solidFill>
                        </a:rPr>
                        <a:t>R</a:t>
                      </a:r>
                      <a:endParaRPr lang="ru-R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2"/>
                          </a:solidFill>
                        </a:rPr>
                        <a:t>F</a:t>
                      </a:r>
                      <a:endParaRPr lang="ru-R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2"/>
                          </a:solidFill>
                        </a:rPr>
                        <a:t>M</a:t>
                      </a:r>
                      <a:endParaRPr lang="ru-R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accent2"/>
                          </a:solidFill>
                        </a:rPr>
                        <a:t>Количество клиентов</a:t>
                      </a:r>
                      <a:endParaRPr lang="ru-RU" sz="16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34290" marB="34290" anchor="ctr"/>
                </a:tc>
              </a:tr>
              <a:tr h="69364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Лояльные</a:t>
                      </a:r>
                      <a:endParaRPr lang="ru-RU" sz="14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34290" marB="34290"/>
                </a:tc>
              </a:tr>
              <a:tr h="69364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Промежуточные</a:t>
                      </a:r>
                      <a:endParaRPr lang="ru-RU" sz="14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34290" marB="34290"/>
                </a:tc>
              </a:tr>
              <a:tr h="69364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Нелояльные</a:t>
                      </a:r>
                      <a:endParaRPr lang="ru-RU" sz="14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34290" marB="34290"/>
                </a:tc>
              </a:tr>
              <a:tr h="69364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Потерянные</a:t>
                      </a:r>
                      <a:endParaRPr lang="ru-RU" sz="14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34290" marB="34290"/>
                </a:tc>
              </a:tr>
            </a:tbl>
          </a:graphicData>
        </a:graphic>
      </p:graphicFrame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7410056"/>
              </p:ext>
            </p:extLst>
          </p:nvPr>
        </p:nvGraphicFramePr>
        <p:xfrm>
          <a:off x="2123728" y="1761660"/>
          <a:ext cx="1584176" cy="648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8303519"/>
              </p:ext>
            </p:extLst>
          </p:nvPr>
        </p:nvGraphicFramePr>
        <p:xfrm>
          <a:off x="3779912" y="1761660"/>
          <a:ext cx="1584176" cy="648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4953174"/>
              </p:ext>
            </p:extLst>
          </p:nvPr>
        </p:nvGraphicFramePr>
        <p:xfrm>
          <a:off x="5436096" y="1761660"/>
          <a:ext cx="1584176" cy="648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Диаграмма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3464423"/>
              </p:ext>
            </p:extLst>
          </p:nvPr>
        </p:nvGraphicFramePr>
        <p:xfrm>
          <a:off x="2123728" y="3165816"/>
          <a:ext cx="1584176" cy="648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5" name="Диаграмма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3802012"/>
              </p:ext>
            </p:extLst>
          </p:nvPr>
        </p:nvGraphicFramePr>
        <p:xfrm>
          <a:off x="2123728" y="3867894"/>
          <a:ext cx="1584176" cy="648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6" name="Диаграмма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039987"/>
              </p:ext>
            </p:extLst>
          </p:nvPr>
        </p:nvGraphicFramePr>
        <p:xfrm>
          <a:off x="3779912" y="3867894"/>
          <a:ext cx="1584176" cy="648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8" name="Диаграмма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2574361"/>
              </p:ext>
            </p:extLst>
          </p:nvPr>
        </p:nvGraphicFramePr>
        <p:xfrm>
          <a:off x="5436096" y="3867894"/>
          <a:ext cx="1584176" cy="648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9" name="Диаграмма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963136"/>
              </p:ext>
            </p:extLst>
          </p:nvPr>
        </p:nvGraphicFramePr>
        <p:xfrm>
          <a:off x="3779912" y="3165816"/>
          <a:ext cx="1584176" cy="648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30" name="Диаграмма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6492104"/>
              </p:ext>
            </p:extLst>
          </p:nvPr>
        </p:nvGraphicFramePr>
        <p:xfrm>
          <a:off x="5436096" y="3165816"/>
          <a:ext cx="1584176" cy="648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32" name="Диаграмма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4004684"/>
              </p:ext>
            </p:extLst>
          </p:nvPr>
        </p:nvGraphicFramePr>
        <p:xfrm>
          <a:off x="5436096" y="2463738"/>
          <a:ext cx="1584176" cy="648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33" name="Диаграмма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219561"/>
              </p:ext>
            </p:extLst>
          </p:nvPr>
        </p:nvGraphicFramePr>
        <p:xfrm>
          <a:off x="3779912" y="2463738"/>
          <a:ext cx="1584176" cy="648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34" name="Диаграмма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5758937"/>
              </p:ext>
            </p:extLst>
          </p:nvPr>
        </p:nvGraphicFramePr>
        <p:xfrm>
          <a:off x="2123728" y="2463738"/>
          <a:ext cx="1584176" cy="648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graphicFrame>
        <p:nvGraphicFramePr>
          <p:cNvPr id="35" name="Диаграмма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0764931"/>
              </p:ext>
            </p:extLst>
          </p:nvPr>
        </p:nvGraphicFramePr>
        <p:xfrm>
          <a:off x="7164288" y="1761661"/>
          <a:ext cx="1512168" cy="648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graphicFrame>
        <p:nvGraphicFramePr>
          <p:cNvPr id="36" name="Диаграмма 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3493710"/>
              </p:ext>
            </p:extLst>
          </p:nvPr>
        </p:nvGraphicFramePr>
        <p:xfrm>
          <a:off x="7164288" y="2463738"/>
          <a:ext cx="1512168" cy="648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graphicFrame>
        <p:nvGraphicFramePr>
          <p:cNvPr id="37" name="Диаграмма 3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7695891"/>
              </p:ext>
            </p:extLst>
          </p:nvPr>
        </p:nvGraphicFramePr>
        <p:xfrm>
          <a:off x="7164288" y="3165816"/>
          <a:ext cx="1512168" cy="648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graphicFrame>
        <p:nvGraphicFramePr>
          <p:cNvPr id="38" name="Диаграмма 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7983414"/>
              </p:ext>
            </p:extLst>
          </p:nvPr>
        </p:nvGraphicFramePr>
        <p:xfrm>
          <a:off x="7164288" y="3867894"/>
          <a:ext cx="1512168" cy="648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</p:spTree>
    <p:extLst>
      <p:ext uri="{BB962C8B-B14F-4D97-AF65-F5344CB8AC3E}">
        <p14:creationId xmlns:p14="http://schemas.microsoft.com/office/powerpoint/2010/main" val="293618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mtClean="0"/>
              <a:t>Продвинутые методы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813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702605"/>
              </p:ext>
            </p:extLst>
          </p:nvPr>
        </p:nvGraphicFramePr>
        <p:xfrm>
          <a:off x="250825" y="1116013"/>
          <a:ext cx="8642350" cy="3529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Цикл работ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464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sz="2800" dirty="0" smtClean="0"/>
              <a:t>Разработано множество алгоритмов кластеризации. Некоторые наиболее популярные</a:t>
            </a:r>
            <a:r>
              <a:rPr lang="en-US" sz="2800" dirty="0" smtClean="0"/>
              <a:t>:</a:t>
            </a:r>
            <a:endParaRPr lang="ru-RU" sz="2800" dirty="0" smtClean="0"/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ru-RU" sz="2400" dirty="0" smtClean="0"/>
              <a:t>Карты </a:t>
            </a:r>
            <a:r>
              <a:rPr lang="ru-RU" sz="2400" smtClean="0"/>
              <a:t>Кохонена</a:t>
            </a:r>
            <a:endParaRPr lang="ru-RU" sz="2400" dirty="0" smtClean="0"/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2400" dirty="0" smtClean="0"/>
              <a:t>K-</a:t>
            </a:r>
            <a:r>
              <a:rPr lang="ru-RU" sz="2400" dirty="0" smtClean="0"/>
              <a:t>средних</a:t>
            </a:r>
            <a:endParaRPr lang="en-US" sz="2400" dirty="0" smtClean="0"/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2400" dirty="0" smtClean="0"/>
              <a:t>EM</a:t>
            </a:r>
            <a:r>
              <a:rPr lang="ru-RU" sz="2400" dirty="0" smtClean="0"/>
              <a:t>-кластеризация</a:t>
            </a:r>
            <a:endParaRPr lang="en-US" sz="2400" dirty="0" smtClean="0"/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ru-RU" sz="2400" dirty="0" smtClean="0"/>
              <a:t>Иерархическая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Математический аппарат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878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dirty="0" smtClean="0"/>
              <a:t>Оцифрованы и систематизированы </a:t>
            </a:r>
          </a:p>
          <a:p>
            <a:pPr marL="51435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dirty="0" smtClean="0"/>
              <a:t>Содержат значимые факторы</a:t>
            </a:r>
          </a:p>
          <a:p>
            <a:pPr marL="51435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dirty="0" smtClean="0"/>
              <a:t>Очищены от ошибок</a:t>
            </a:r>
          </a:p>
          <a:p>
            <a:pPr marL="51435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dirty="0" smtClean="0"/>
              <a:t>Рассчитаны агрегаты</a:t>
            </a:r>
          </a:p>
          <a:p>
            <a:pPr marL="51435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dirty="0" smtClean="0"/>
              <a:t>Сведены в одну таблицу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Требования к данным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836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3373088"/>
              </p:ext>
            </p:extLst>
          </p:nvPr>
        </p:nvGraphicFramePr>
        <p:xfrm>
          <a:off x="250825" y="1116013"/>
          <a:ext cx="8642350" cy="3529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Анализируемые данные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058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116013"/>
            <a:ext cx="4303978" cy="352901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Сегментация</a:t>
            </a:r>
            <a:r>
              <a:rPr lang="en-US" smtClean="0"/>
              <a:t>: </a:t>
            </a:r>
            <a:r>
              <a:rPr lang="ru-RU" smtClean="0"/>
              <a:t>профили кластеров</a:t>
            </a:r>
            <a:r>
              <a:rPr lang="en-US" smtClean="0"/>
              <a:t> </a:t>
            </a:r>
            <a:endParaRPr lang="ru-RU" dirty="0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6012160" y="2211710"/>
            <a:ext cx="2520280" cy="1494166"/>
          </a:xfrm>
          <a:prstGeom prst="wedgeRoundRectCallout">
            <a:avLst>
              <a:gd name="adj1" fmla="val -67177"/>
              <a:gd name="adj2" fmla="val -19630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Социально-демографические данные </a:t>
            </a:r>
            <a:r>
              <a:rPr lang="ru-RU" smtClean="0"/>
              <a:t>+ поведение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845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496" y="1116013"/>
            <a:ext cx="4541008" cy="352901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Сегментация</a:t>
            </a:r>
            <a:r>
              <a:rPr lang="en-US" smtClean="0"/>
              <a:t>: </a:t>
            </a:r>
            <a:r>
              <a:rPr lang="ru-RU" smtClean="0"/>
              <a:t>география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44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ru-RU" sz="2000" dirty="0" smtClean="0"/>
              <a:t>Кого привлекать</a:t>
            </a:r>
            <a:r>
              <a:rPr lang="en-US" sz="2000" dirty="0" smtClean="0"/>
              <a:t>?</a:t>
            </a:r>
            <a:endParaRPr lang="ru-RU" sz="2000" dirty="0" smtClean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ru-RU" sz="2000" dirty="0" smtClean="0"/>
              <a:t>Как удержать ценных клиентов</a:t>
            </a:r>
            <a:r>
              <a:rPr lang="en-US" sz="2000" dirty="0" smtClean="0"/>
              <a:t>?</a:t>
            </a:r>
            <a:endParaRPr lang="ru-RU" sz="2000" dirty="0" smtClean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ru-RU" sz="2000" dirty="0" smtClean="0"/>
              <a:t>Как увеличить прибыльность</a:t>
            </a:r>
            <a:r>
              <a:rPr lang="en-US" sz="2000" dirty="0" smtClean="0"/>
              <a:t>?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ru-RU" sz="2000" dirty="0"/>
              <a:t>Как сформировать привлекательные адресные предложения</a:t>
            </a:r>
            <a:r>
              <a:rPr lang="en-US" sz="2000" dirty="0"/>
              <a:t>?</a:t>
            </a:r>
            <a:r>
              <a:rPr lang="ru-RU" sz="2000" dirty="0"/>
              <a:t> </a:t>
            </a:r>
            <a:endParaRPr lang="ru-RU" sz="2000" dirty="0" smtClean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ru-RU" sz="2000" dirty="0"/>
              <a:t>Как увеличить отклик на предложения</a:t>
            </a:r>
            <a:r>
              <a:rPr lang="en-US" sz="2000" dirty="0"/>
              <a:t>?</a:t>
            </a:r>
            <a:endParaRPr lang="ru-RU" sz="2000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ru-RU" sz="2000" dirty="0"/>
              <a:t>Как минимизировать отток</a:t>
            </a:r>
            <a:r>
              <a:rPr lang="en-US" sz="2000" dirty="0" smtClean="0"/>
              <a:t>?</a:t>
            </a:r>
            <a:endParaRPr lang="en-US" sz="2000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ru-RU" sz="2000" dirty="0"/>
              <a:t>Как минимизировать негатив</a:t>
            </a:r>
            <a:r>
              <a:rPr lang="en-US" sz="2000" dirty="0"/>
              <a:t>?</a:t>
            </a:r>
            <a:endParaRPr lang="ru-RU" sz="2000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ru-RU" sz="2000" dirty="0"/>
              <a:t>Как диагностировать проблемы</a:t>
            </a:r>
            <a:r>
              <a:rPr lang="en-US" sz="2000" dirty="0"/>
              <a:t>?</a:t>
            </a:r>
            <a:endParaRPr lang="ru-RU" sz="2000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Вопросы к аналитике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742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dirty="0" smtClean="0"/>
              <a:t>Консолидировать данные о транзакциях (чеках)</a:t>
            </a:r>
          </a:p>
          <a:p>
            <a:pPr marL="51435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dirty="0" smtClean="0"/>
              <a:t>Определить товары-маркеры</a:t>
            </a:r>
          </a:p>
          <a:p>
            <a:pPr marL="51435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dirty="0" err="1" smtClean="0"/>
              <a:t>Кластеризовать</a:t>
            </a:r>
            <a:r>
              <a:rPr lang="ru-RU" dirty="0" smtClean="0"/>
              <a:t> транзакции</a:t>
            </a:r>
          </a:p>
          <a:p>
            <a:pPr marL="51435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dirty="0" smtClean="0"/>
              <a:t>Рассчитать предпочтения по товарам-маркерам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Предпочтения</a:t>
            </a:r>
            <a:r>
              <a:rPr lang="en-US" smtClean="0"/>
              <a:t>: </a:t>
            </a:r>
            <a:r>
              <a:rPr lang="ru-RU" smtClean="0"/>
              <a:t>алгоритм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446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059582"/>
            <a:ext cx="4708558" cy="352901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Предпочтения</a:t>
            </a:r>
            <a:r>
              <a:rPr lang="en-US" smtClean="0"/>
              <a:t>: </a:t>
            </a:r>
            <a:r>
              <a:rPr lang="ru-RU" smtClean="0"/>
              <a:t>визуализация</a:t>
            </a:r>
            <a:endParaRPr lang="ru-RU" dirty="0"/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5652120" y="1851670"/>
            <a:ext cx="2448272" cy="900100"/>
          </a:xfrm>
          <a:prstGeom prst="wedgeRoundRectCallout">
            <a:avLst>
              <a:gd name="adj1" fmla="val -62042"/>
              <a:gd name="adj2" fmla="val -22165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Типичная потребительская корзина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998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 bwMode="auto">
          <a:xfrm>
            <a:off x="5214880" y="1131590"/>
            <a:ext cx="3317560" cy="3348373"/>
          </a:xfrm>
          <a:prstGeom prst="rect">
            <a:avLst/>
          </a:prstGeom>
          <a:solidFill>
            <a:schemeClr val="accent6"/>
          </a:solidFill>
          <a:ln>
            <a:headEnd type="none" w="med" len="med"/>
            <a:tailEnd type="stealth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46800" tIns="46800" rIns="46800" bIns="46800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</a:rPr>
              <a:t>Знания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663808" y="1134051"/>
            <a:ext cx="3404136" cy="3399230"/>
          </a:xfrm>
          <a:prstGeom prst="rect">
            <a:avLst/>
          </a:prstGeom>
          <a:solidFill>
            <a:schemeClr val="accent6"/>
          </a:solidFill>
          <a:ln>
            <a:headEnd type="none" w="med" len="med"/>
            <a:tailEnd type="stealth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46800" tIns="46800" rIns="46800" bIns="46800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Д</a:t>
            </a:r>
            <a:r>
              <a:rPr lang="ru-RU" b="1" dirty="0" smtClean="0">
                <a:solidFill>
                  <a:schemeClr val="tx1"/>
                </a:solidFill>
              </a:rPr>
              <a:t>анные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Комплексная аналитика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861915" y="2253524"/>
            <a:ext cx="2857539" cy="411036"/>
          </a:xfrm>
          <a:prstGeom prst="roundRect">
            <a:avLst/>
          </a:prstGeom>
          <a:solidFill>
            <a:schemeClr val="accent2"/>
          </a:solidFill>
          <a:ln>
            <a:headEnd type="none" w="med" len="med"/>
            <a:tailEnd type="stealth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6800" tIns="46800" rIns="46800" bIns="46800" anchor="ctr"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bg1"/>
                </a:solidFill>
              </a:rPr>
              <a:t>Чеки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861915" y="3333644"/>
            <a:ext cx="2857539" cy="411036"/>
          </a:xfrm>
          <a:prstGeom prst="roundRect">
            <a:avLst/>
          </a:prstGeom>
          <a:ln>
            <a:headEnd type="none" w="med" len="med"/>
            <a:tailEnd type="stealth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6800" tIns="46800" rIns="46800" bIns="46800" anchor="ctr"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</a:rPr>
              <a:t>География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861915" y="2793583"/>
            <a:ext cx="2857539" cy="411036"/>
          </a:xfrm>
          <a:prstGeom prst="roundRect">
            <a:avLst/>
          </a:prstGeom>
          <a:ln>
            <a:headEnd type="none" w="med" len="med"/>
            <a:tailEnd type="stealth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6800" tIns="46800" rIns="46800" bIns="46800" anchor="ctr"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</a:rPr>
              <a:t>Обращение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861915" y="3873704"/>
            <a:ext cx="2857539" cy="411036"/>
          </a:xfrm>
          <a:prstGeom prst="roundRect">
            <a:avLst/>
          </a:prstGeom>
          <a:solidFill>
            <a:schemeClr val="accent2"/>
          </a:solidFill>
          <a:ln>
            <a:headEnd type="none" w="med" len="med"/>
            <a:tailEnd type="stealth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6800" tIns="46800" rIns="46800" bIns="46800" anchor="ctr"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bg1"/>
                </a:solidFill>
              </a:rPr>
              <a:t>Сайт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861915" y="1713464"/>
            <a:ext cx="2857539" cy="411036"/>
          </a:xfrm>
          <a:prstGeom prst="roundRect">
            <a:avLst/>
          </a:prstGeom>
          <a:solidFill>
            <a:schemeClr val="accent2"/>
          </a:solidFill>
          <a:ln>
            <a:headEnd type="none" w="med" len="med"/>
            <a:tailEnd type="stealth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6800" tIns="46800" rIns="46800" bIns="46800" anchor="ctr"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bg1"/>
                </a:solidFill>
              </a:rPr>
              <a:t>Анкеты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5467077" y="1704817"/>
            <a:ext cx="2758845" cy="411036"/>
          </a:xfrm>
          <a:prstGeom prst="roundRect">
            <a:avLst/>
          </a:prstGeom>
          <a:solidFill>
            <a:schemeClr val="accent2"/>
          </a:solidFill>
          <a:ln>
            <a:headEnd type="none" w="med" len="med"/>
            <a:tailEnd type="stealth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6800" tIns="46800" rIns="46800" bIns="46800" anchor="ctr"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Перспективность</a:t>
            </a:r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5480372" y="3873704"/>
            <a:ext cx="2758845" cy="411036"/>
          </a:xfrm>
          <a:prstGeom prst="roundRect">
            <a:avLst/>
          </a:prstGeom>
          <a:ln>
            <a:headEnd type="none" w="med" len="med"/>
            <a:tailEnd type="stealth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6800" tIns="46800" rIns="46800" bIns="46800" anchor="ctr"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Интересы</a:t>
            </a:r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>
            <a:off x="5466599" y="2784714"/>
            <a:ext cx="2758845" cy="411036"/>
          </a:xfrm>
          <a:prstGeom prst="roundRect">
            <a:avLst/>
          </a:prstGeom>
          <a:ln>
            <a:headEnd type="none" w="med" len="med"/>
            <a:tailEnd type="stealth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6800" tIns="46800" rIns="46800" bIns="46800" anchor="ctr"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Удовлетворенность</a:t>
            </a:r>
          </a:p>
        </p:txBody>
      </p:sp>
      <p:cxnSp>
        <p:nvCxnSpPr>
          <p:cNvPr id="4" name="Прямая соединительная линия 3"/>
          <p:cNvCxnSpPr>
            <a:stCxn id="10" idx="3"/>
            <a:endCxn id="11" idx="1"/>
          </p:cNvCxnSpPr>
          <p:nvPr/>
        </p:nvCxnSpPr>
        <p:spPr>
          <a:xfrm flipV="1">
            <a:off x="3719454" y="1910335"/>
            <a:ext cx="1747623" cy="8647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6" idx="3"/>
            <a:endCxn id="11" idx="1"/>
          </p:cNvCxnSpPr>
          <p:nvPr/>
        </p:nvCxnSpPr>
        <p:spPr>
          <a:xfrm flipV="1">
            <a:off x="3719454" y="1910335"/>
            <a:ext cx="1747623" cy="548707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9" idx="3"/>
            <a:endCxn id="11" idx="1"/>
          </p:cNvCxnSpPr>
          <p:nvPr/>
        </p:nvCxnSpPr>
        <p:spPr>
          <a:xfrm flipV="1">
            <a:off x="3719454" y="1910335"/>
            <a:ext cx="1747623" cy="2168887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9" idx="3"/>
            <a:endCxn id="14" idx="1"/>
          </p:cNvCxnSpPr>
          <p:nvPr/>
        </p:nvCxnSpPr>
        <p:spPr>
          <a:xfrm flipV="1">
            <a:off x="3719454" y="2990232"/>
            <a:ext cx="1747145" cy="1088990"/>
          </a:xfrm>
          <a:prstGeom prst="line">
            <a:avLst/>
          </a:prstGeom>
          <a:ln w="28575"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6" idx="3"/>
            <a:endCxn id="14" idx="1"/>
          </p:cNvCxnSpPr>
          <p:nvPr/>
        </p:nvCxnSpPr>
        <p:spPr>
          <a:xfrm>
            <a:off x="3719454" y="2459042"/>
            <a:ext cx="1747145" cy="531190"/>
          </a:xfrm>
          <a:prstGeom prst="line">
            <a:avLst/>
          </a:prstGeom>
          <a:ln w="28575"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8" idx="3"/>
            <a:endCxn id="14" idx="1"/>
          </p:cNvCxnSpPr>
          <p:nvPr/>
        </p:nvCxnSpPr>
        <p:spPr>
          <a:xfrm flipV="1">
            <a:off x="3719454" y="2990232"/>
            <a:ext cx="1747145" cy="8869"/>
          </a:xfrm>
          <a:prstGeom prst="line">
            <a:avLst/>
          </a:prstGeom>
          <a:ln w="28575"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7" idx="3"/>
          </p:cNvCxnSpPr>
          <p:nvPr/>
        </p:nvCxnSpPr>
        <p:spPr>
          <a:xfrm flipV="1">
            <a:off x="3719454" y="2999101"/>
            <a:ext cx="1747145" cy="540061"/>
          </a:xfrm>
          <a:prstGeom prst="line">
            <a:avLst/>
          </a:prstGeom>
          <a:ln w="28575"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9" idx="3"/>
          </p:cNvCxnSpPr>
          <p:nvPr/>
        </p:nvCxnSpPr>
        <p:spPr>
          <a:xfrm>
            <a:off x="3719454" y="4079222"/>
            <a:ext cx="1747145" cy="1"/>
          </a:xfrm>
          <a:prstGeom prst="line">
            <a:avLst/>
          </a:prstGeom>
          <a:ln w="28575"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6" idx="3"/>
            <a:endCxn id="12" idx="1"/>
          </p:cNvCxnSpPr>
          <p:nvPr/>
        </p:nvCxnSpPr>
        <p:spPr>
          <a:xfrm>
            <a:off x="3719454" y="2459042"/>
            <a:ext cx="1760918" cy="1620180"/>
          </a:xfrm>
          <a:prstGeom prst="line">
            <a:avLst/>
          </a:prstGeom>
          <a:ln w="28575"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10" idx="3"/>
            <a:endCxn id="12" idx="1"/>
          </p:cNvCxnSpPr>
          <p:nvPr/>
        </p:nvCxnSpPr>
        <p:spPr>
          <a:xfrm>
            <a:off x="3719454" y="1918982"/>
            <a:ext cx="1760918" cy="2160240"/>
          </a:xfrm>
          <a:prstGeom prst="line">
            <a:avLst/>
          </a:prstGeom>
          <a:ln w="28575"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770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0110451"/>
              </p:ext>
            </p:extLst>
          </p:nvPr>
        </p:nvGraphicFramePr>
        <p:xfrm>
          <a:off x="431193" y="1116013"/>
          <a:ext cx="8281615" cy="3652560"/>
        </p:xfrm>
        <a:graphic>
          <a:graphicData uri="http://schemas.openxmlformats.org/drawingml/2006/table">
            <a:tbl>
              <a:tblPr firstRow="1" bandCol="1">
                <a:tableStyleId>{72833802-FEF1-4C79-8D5D-14CF1EAF98D9}</a:tableStyleId>
              </a:tblPr>
              <a:tblGrid>
                <a:gridCol w="2561517"/>
                <a:gridCol w="1994603"/>
                <a:gridCol w="3725495"/>
              </a:tblGrid>
              <a:tr h="3677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Метод</a:t>
                      </a:r>
                    </a:p>
                  </a:txBody>
                  <a:tcPr marL="136800" marR="136800" marT="81000" marB="81000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Сложность</a:t>
                      </a:r>
                      <a:endParaRPr lang="ru-RU" sz="1600" dirty="0"/>
                    </a:p>
                  </a:txBody>
                  <a:tcPr marL="136800" marR="136800" marT="81000" marB="81000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Специалист</a:t>
                      </a:r>
                      <a:endParaRPr lang="ru-RU" sz="1600" dirty="0"/>
                    </a:p>
                  </a:txBody>
                  <a:tcPr marL="136800" marR="136800" marT="81000" marB="81000"/>
                </a:tc>
              </a:tr>
              <a:tr h="3677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ABC</a:t>
                      </a:r>
                      <a:endParaRPr lang="ru-RU" sz="1600" dirty="0"/>
                    </a:p>
                  </a:txBody>
                  <a:tcPr marL="136800" marR="136800" marT="81000" marB="81000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Простой</a:t>
                      </a:r>
                      <a:endParaRPr lang="ru-RU" sz="1600" dirty="0"/>
                    </a:p>
                  </a:txBody>
                  <a:tcPr marL="136800" marR="136800" marT="81000" marB="81000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Маркетолог</a:t>
                      </a:r>
                      <a:r>
                        <a:rPr lang="ru-RU" sz="1600" baseline="0" dirty="0" smtClean="0"/>
                        <a:t> </a:t>
                      </a:r>
                      <a:endParaRPr lang="ru-RU" sz="1600" dirty="0"/>
                    </a:p>
                  </a:txBody>
                  <a:tcPr marL="136800" marR="136800" marT="81000" marB="81000"/>
                </a:tc>
              </a:tr>
              <a:tr h="3677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XYZ</a:t>
                      </a:r>
                      <a:endParaRPr lang="ru-RU" sz="1600" dirty="0"/>
                    </a:p>
                  </a:txBody>
                  <a:tcPr marL="136800" marR="136800" marT="81000" marB="81000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Простой</a:t>
                      </a:r>
                      <a:endParaRPr lang="ru-RU" sz="1600" dirty="0"/>
                    </a:p>
                  </a:txBody>
                  <a:tcPr marL="136800" marR="136800" marT="81000" marB="81000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Маркетолог</a:t>
                      </a:r>
                      <a:endParaRPr lang="ru-RU" sz="1600" dirty="0"/>
                    </a:p>
                  </a:txBody>
                  <a:tcPr marL="136800" marR="136800" marT="81000" marB="81000"/>
                </a:tc>
              </a:tr>
              <a:tr h="3677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RFM</a:t>
                      </a:r>
                      <a:endParaRPr lang="ru-RU" sz="1600" dirty="0"/>
                    </a:p>
                  </a:txBody>
                  <a:tcPr marL="136800" marR="136800" marT="81000" marB="81000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Простой</a:t>
                      </a:r>
                      <a:endParaRPr lang="ru-RU" sz="1600" dirty="0"/>
                    </a:p>
                  </a:txBody>
                  <a:tcPr marL="136800" marR="136800" marT="81000" marB="81000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Маркетолог</a:t>
                      </a:r>
                      <a:endParaRPr lang="ru-RU" sz="1600" dirty="0"/>
                    </a:p>
                  </a:txBody>
                  <a:tcPr marL="136800" marR="136800" marT="81000" marB="81000"/>
                </a:tc>
              </a:tr>
              <a:tr h="367740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Соц-дем</a:t>
                      </a:r>
                      <a:r>
                        <a:rPr lang="ru-RU" sz="1600" dirty="0" smtClean="0"/>
                        <a:t>.</a:t>
                      </a:r>
                      <a:endParaRPr lang="ru-RU" sz="1600" dirty="0"/>
                    </a:p>
                  </a:txBody>
                  <a:tcPr marL="136800" marR="136800" marT="81000" marB="8100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Средний</a:t>
                      </a:r>
                      <a:endParaRPr lang="ru-RU" sz="1600" dirty="0"/>
                    </a:p>
                  </a:txBody>
                  <a:tcPr marL="136800" marR="136800" marT="81000" marB="8100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Аналитик</a:t>
                      </a:r>
                      <a:endParaRPr lang="ru-RU" sz="1600" dirty="0"/>
                    </a:p>
                  </a:txBody>
                  <a:tcPr marL="136800" marR="136800" marT="81000" marB="81000">
                    <a:solidFill>
                      <a:schemeClr val="accent6"/>
                    </a:solidFill>
                  </a:tcPr>
                </a:tc>
              </a:tr>
              <a:tr h="3677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География</a:t>
                      </a:r>
                      <a:endParaRPr lang="ru-RU" sz="1600" dirty="0"/>
                    </a:p>
                  </a:txBody>
                  <a:tcPr marL="136800" marR="136800" marT="81000" marB="8100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Средний</a:t>
                      </a:r>
                      <a:endParaRPr lang="ru-RU" sz="1600" dirty="0"/>
                    </a:p>
                  </a:txBody>
                  <a:tcPr marL="136800" marR="136800" marT="81000" marB="8100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Аналитик</a:t>
                      </a:r>
                      <a:endParaRPr lang="ru-RU" sz="1600" dirty="0"/>
                    </a:p>
                  </a:txBody>
                  <a:tcPr marL="136800" marR="136800" marT="81000" marB="81000">
                    <a:solidFill>
                      <a:schemeClr val="accent6"/>
                    </a:solidFill>
                  </a:tcPr>
                </a:tc>
              </a:tr>
              <a:tr h="3677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Поведение</a:t>
                      </a:r>
                      <a:endParaRPr lang="ru-RU" sz="1600" dirty="0"/>
                    </a:p>
                  </a:txBody>
                  <a:tcPr marL="136800" marR="136800" marT="81000" marB="81000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Сложный</a:t>
                      </a:r>
                      <a:endParaRPr lang="ru-RU" sz="1600" dirty="0"/>
                    </a:p>
                  </a:txBody>
                  <a:tcPr marL="136800" marR="136800" marT="81000" marB="8100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 Mining </a:t>
                      </a:r>
                      <a:r>
                        <a:rPr lang="ru-RU" sz="1600" dirty="0" smtClean="0"/>
                        <a:t>аналитик</a:t>
                      </a:r>
                      <a:endParaRPr lang="ru-RU" sz="1600" dirty="0"/>
                    </a:p>
                  </a:txBody>
                  <a:tcPr marL="136800" marR="136800" marT="81000" marB="81000"/>
                </a:tc>
              </a:tr>
              <a:tr h="3677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Предпочтения</a:t>
                      </a:r>
                      <a:endParaRPr lang="ru-RU" sz="1600" dirty="0"/>
                    </a:p>
                  </a:txBody>
                  <a:tcPr marL="136800" marR="136800" marT="81000" marB="81000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Сложный</a:t>
                      </a:r>
                      <a:endParaRPr lang="ru-RU" sz="1600" dirty="0"/>
                    </a:p>
                  </a:txBody>
                  <a:tcPr marL="136800" marR="136800" marT="81000" marB="81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Data Mining </a:t>
                      </a:r>
                      <a:r>
                        <a:rPr lang="ru-RU" sz="1600" dirty="0" smtClean="0"/>
                        <a:t>аналитик</a:t>
                      </a:r>
                    </a:p>
                  </a:txBody>
                  <a:tcPr marL="136800" marR="136800" marT="81000" marB="81000"/>
                </a:tc>
              </a:tr>
              <a:tr h="3677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Комплексная</a:t>
                      </a:r>
                      <a:endParaRPr lang="ru-RU" sz="1600" dirty="0"/>
                    </a:p>
                  </a:txBody>
                  <a:tcPr marL="136800" marR="136800" marT="81000" marB="81000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Сложный</a:t>
                      </a:r>
                      <a:endParaRPr lang="ru-RU" sz="1600" dirty="0"/>
                    </a:p>
                  </a:txBody>
                  <a:tcPr marL="136800" marR="136800" marT="81000" marB="81000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Команда аналитиков</a:t>
                      </a:r>
                      <a:endParaRPr lang="ru-RU" sz="1600" dirty="0"/>
                    </a:p>
                  </a:txBody>
                  <a:tcPr marL="136800" marR="136800" marT="81000" marB="8100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Оценка сложности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228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712639"/>
              </p:ext>
            </p:extLst>
          </p:nvPr>
        </p:nvGraphicFramePr>
        <p:xfrm>
          <a:off x="250825" y="1116013"/>
          <a:ext cx="8642350" cy="3529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Технологии анализа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877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basegroup.ru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605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8694452"/>
              </p:ext>
            </p:extLst>
          </p:nvPr>
        </p:nvGraphicFramePr>
        <p:xfrm>
          <a:off x="250825" y="1116013"/>
          <a:ext cx="8642350" cy="3529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Варианты анализа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741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mtClean="0"/>
              <a:t>Простые методы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54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dirty="0" smtClean="0"/>
              <a:t>Выбрать показатель</a:t>
            </a:r>
            <a:r>
              <a:rPr lang="en-US" sz="2000" dirty="0" smtClean="0"/>
              <a:t>: </a:t>
            </a:r>
            <a:r>
              <a:rPr lang="ru-RU" sz="2000" dirty="0" smtClean="0"/>
              <a:t>выручка, маржа…</a:t>
            </a:r>
          </a:p>
          <a:p>
            <a:pPr marL="51435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dirty="0" smtClean="0"/>
              <a:t>Агрегировать данные по каждому клиенту за последний период</a:t>
            </a:r>
          </a:p>
          <a:p>
            <a:pPr marL="51435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dirty="0" smtClean="0"/>
              <a:t>Отсортировать по убыванию показателя, рассчитать накопительную сумму</a:t>
            </a:r>
            <a:r>
              <a:rPr lang="en-US" sz="2000" dirty="0" smtClean="0"/>
              <a:t>: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ru-RU" sz="1800" dirty="0" smtClean="0"/>
              <a:t>Первые 20% - самые ценные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ru-RU" sz="1800" dirty="0" smtClean="0"/>
              <a:t>Следующие 30% - промежуточные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ru-RU" sz="1800" dirty="0" smtClean="0"/>
              <a:t>Последние 50% - наименее ценные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ABC-</a:t>
            </a:r>
            <a:r>
              <a:rPr lang="ru-RU" smtClean="0"/>
              <a:t>анализ</a:t>
            </a:r>
            <a:r>
              <a:rPr lang="en-US" smtClean="0"/>
              <a:t>: </a:t>
            </a:r>
            <a:r>
              <a:rPr lang="ru-RU" smtClean="0"/>
              <a:t>алгоритм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188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dirty="0" smtClean="0"/>
              <a:t>Выбрать квант</a:t>
            </a:r>
            <a:r>
              <a:rPr lang="en-US" sz="2000" dirty="0" smtClean="0"/>
              <a:t>: </a:t>
            </a:r>
            <a:r>
              <a:rPr lang="ru-RU" sz="2000" dirty="0" smtClean="0"/>
              <a:t>день, неделя, месяц</a:t>
            </a:r>
          </a:p>
          <a:p>
            <a:pPr marL="51435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dirty="0" smtClean="0"/>
              <a:t>Агрегировать данные по продажам каждому клиенту и получить временные ряды</a:t>
            </a:r>
          </a:p>
          <a:p>
            <a:pPr marL="51435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dirty="0" smtClean="0"/>
              <a:t>Рассчитать коэффициент вариации для каждого клиента</a:t>
            </a:r>
            <a:r>
              <a:rPr lang="en-US" sz="2000" dirty="0" smtClean="0"/>
              <a:t>: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1800" dirty="0" smtClean="0"/>
              <a:t>0-10% - </a:t>
            </a:r>
            <a:r>
              <a:rPr lang="ru-RU" sz="1800" dirty="0" smtClean="0"/>
              <a:t>стабильное потребление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ru-RU" sz="1800" dirty="0" smtClean="0"/>
              <a:t>10-25% - регулярное потребление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1800" dirty="0" smtClean="0"/>
              <a:t>&gt;</a:t>
            </a:r>
            <a:r>
              <a:rPr lang="ru-RU" sz="1800" dirty="0" smtClean="0"/>
              <a:t>25% - хаотическое потребление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XYZ</a:t>
            </a:r>
            <a:r>
              <a:rPr lang="ru-RU" smtClean="0"/>
              <a:t>-анализ</a:t>
            </a:r>
            <a:r>
              <a:rPr lang="en-US" smtClean="0"/>
              <a:t>: </a:t>
            </a:r>
            <a:r>
              <a:rPr lang="ru-RU" smtClean="0"/>
              <a:t>алгоритм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268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3016236"/>
              </p:ext>
            </p:extLst>
          </p:nvPr>
        </p:nvGraphicFramePr>
        <p:xfrm>
          <a:off x="250825" y="1116013"/>
          <a:ext cx="8642350" cy="3529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XYZ-</a:t>
            </a:r>
            <a:r>
              <a:rPr lang="ru-RU" smtClean="0"/>
              <a:t>анализ</a:t>
            </a:r>
            <a:r>
              <a:rPr lang="en-US" smtClean="0"/>
              <a:t>: </a:t>
            </a:r>
            <a:r>
              <a:rPr lang="ru-RU" smtClean="0"/>
              <a:t>пример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710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800"/>
              </a:spcBef>
              <a:spcAft>
                <a:spcPts val="600"/>
              </a:spcAft>
              <a:buNone/>
            </a:pPr>
            <a:r>
              <a:rPr lang="ru-RU" sz="2800" dirty="0" smtClean="0"/>
              <a:t>Оценка лояльности клиента на основе показателей</a:t>
            </a:r>
            <a:r>
              <a:rPr lang="en-US" sz="2800" dirty="0" smtClean="0"/>
              <a:t>:</a:t>
            </a:r>
            <a:endParaRPr lang="ru-RU" sz="2800" dirty="0" smtClean="0"/>
          </a:p>
          <a:p>
            <a:pPr lvl="1">
              <a:spcBef>
                <a:spcPts val="1800"/>
              </a:spcBef>
              <a:spcAft>
                <a:spcPts val="600"/>
              </a:spcAft>
            </a:pPr>
            <a:r>
              <a:rPr lang="ru-RU" sz="2400" b="1" dirty="0" err="1" smtClean="0">
                <a:solidFill>
                  <a:schemeClr val="tx2"/>
                </a:solidFill>
              </a:rPr>
              <a:t>R</a:t>
            </a:r>
            <a:r>
              <a:rPr lang="ru-RU" sz="2400" dirty="0" err="1" smtClean="0"/>
              <a:t>ecency</a:t>
            </a:r>
            <a:r>
              <a:rPr lang="ru-RU" sz="2400" dirty="0" smtClean="0"/>
              <a:t> (новизна) – давность последней покупки.</a:t>
            </a:r>
          </a:p>
          <a:p>
            <a:pPr lvl="1">
              <a:spcBef>
                <a:spcPts val="1800"/>
              </a:spcBef>
              <a:spcAft>
                <a:spcPts val="600"/>
              </a:spcAft>
            </a:pPr>
            <a:r>
              <a:rPr lang="ru-RU" sz="2400" b="1" dirty="0" err="1">
                <a:solidFill>
                  <a:schemeClr val="tx2"/>
                </a:solidFill>
              </a:rPr>
              <a:t>F</a:t>
            </a:r>
            <a:r>
              <a:rPr lang="ru-RU" sz="2400" dirty="0" err="1" smtClean="0"/>
              <a:t>requency</a:t>
            </a:r>
            <a:r>
              <a:rPr lang="ru-RU" sz="2400" dirty="0" smtClean="0"/>
              <a:t> (частота) – частота покупок. </a:t>
            </a:r>
          </a:p>
          <a:p>
            <a:pPr lvl="1">
              <a:spcBef>
                <a:spcPts val="1800"/>
              </a:spcBef>
              <a:spcAft>
                <a:spcPts val="600"/>
              </a:spcAft>
            </a:pPr>
            <a:r>
              <a:rPr lang="ru-RU" sz="2400" b="1" dirty="0" err="1">
                <a:solidFill>
                  <a:schemeClr val="tx2"/>
                </a:solidFill>
              </a:rPr>
              <a:t>M</a:t>
            </a:r>
            <a:r>
              <a:rPr lang="ru-RU" sz="2400" dirty="0" err="1" smtClean="0"/>
              <a:t>onetary</a:t>
            </a:r>
            <a:r>
              <a:rPr lang="ru-RU" sz="2400" dirty="0" smtClean="0"/>
              <a:t> (деньги) – потраченные суммы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RFM-</a:t>
            </a:r>
            <a:r>
              <a:rPr lang="ru-RU" smtClean="0"/>
              <a:t>анализ</a:t>
            </a:r>
            <a:r>
              <a:rPr lang="en-US" smtClean="0"/>
              <a:t>: </a:t>
            </a:r>
            <a:r>
              <a:rPr lang="ru-RU" smtClean="0"/>
              <a:t>идея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614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 smtClean="0"/>
              <a:t>Каждый из показателей делится на 5 квантилей, например</a:t>
            </a:r>
            <a:r>
              <a:rPr lang="en-US" sz="2000" dirty="0" smtClean="0"/>
              <a:t>:</a:t>
            </a: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Считается </a:t>
            </a:r>
            <a:r>
              <a:rPr lang="en-US" sz="2000" dirty="0" smtClean="0"/>
              <a:t>RFM</a:t>
            </a:r>
            <a:r>
              <a:rPr lang="ru-RU" sz="2000" dirty="0" smtClean="0"/>
              <a:t>-код каждого клиента.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RFM-</a:t>
            </a:r>
            <a:r>
              <a:rPr lang="ru-RU" smtClean="0"/>
              <a:t>анализ</a:t>
            </a:r>
            <a:r>
              <a:rPr lang="en-US" smtClean="0"/>
              <a:t>: </a:t>
            </a:r>
            <a:r>
              <a:rPr lang="ru-RU" smtClean="0"/>
              <a:t>алгоритм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980163"/>
              </p:ext>
            </p:extLst>
          </p:nvPr>
        </p:nvGraphicFramePr>
        <p:xfrm>
          <a:off x="395536" y="1779662"/>
          <a:ext cx="8208913" cy="1905000"/>
        </p:xfrm>
        <a:graphic>
          <a:graphicData uri="http://schemas.openxmlformats.org/drawingml/2006/table">
            <a:tbl>
              <a:tblPr firstRow="1">
                <a:tableStyleId>{72833802-FEF1-4C79-8D5D-14CF1EAF98D9}</a:tableStyleId>
              </a:tblPr>
              <a:tblGrid>
                <a:gridCol w="464503"/>
                <a:gridCol w="1663734"/>
                <a:gridCol w="456050"/>
                <a:gridCol w="456050"/>
                <a:gridCol w="1900212"/>
                <a:gridCol w="304034"/>
                <a:gridCol w="608068"/>
                <a:gridCol w="2356262"/>
              </a:tblGrid>
              <a:tr h="4800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</a:t>
                      </a:r>
                      <a:endParaRPr lang="ru-RU" sz="1400" dirty="0"/>
                    </a:p>
                  </a:txBody>
                  <a:tcPr marT="34290" marB="3429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Давность</a:t>
                      </a:r>
                      <a:r>
                        <a:rPr lang="ru-RU" sz="1400" baseline="0" dirty="0" smtClean="0"/>
                        <a:t> покупки</a:t>
                      </a:r>
                      <a:endParaRPr lang="ru-RU" sz="1400" dirty="0"/>
                    </a:p>
                  </a:txBody>
                  <a:tcPr marT="34290" marB="3429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T="34290" marB="3429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</a:t>
                      </a:r>
                      <a:endParaRPr lang="ru-RU" sz="1400" dirty="0"/>
                    </a:p>
                  </a:txBody>
                  <a:tcPr marT="34290" marB="3429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Частота покупок</a:t>
                      </a:r>
                      <a:endParaRPr lang="ru-RU" sz="1400" dirty="0"/>
                    </a:p>
                  </a:txBody>
                  <a:tcPr marT="34290" marB="3429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T="34290" marB="3429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</a:t>
                      </a:r>
                      <a:endParaRPr lang="ru-RU" sz="1400" dirty="0"/>
                    </a:p>
                  </a:txBody>
                  <a:tcPr marT="34290" marB="3429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Потраченные</a:t>
                      </a:r>
                      <a:r>
                        <a:rPr lang="ru-RU" sz="1400" baseline="0" dirty="0" smtClean="0"/>
                        <a:t> с</a:t>
                      </a:r>
                      <a:r>
                        <a:rPr lang="ru-RU" sz="1400" dirty="0" smtClean="0"/>
                        <a:t>уммы</a:t>
                      </a:r>
                      <a:endParaRPr lang="ru-RU" sz="1400" dirty="0"/>
                    </a:p>
                  </a:txBody>
                  <a:tcPr marT="34290" marB="3429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 marT="34290" marB="34290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&lt;</a:t>
                      </a:r>
                      <a:r>
                        <a:rPr lang="ru-RU" sz="1400" baseline="0" dirty="0" smtClean="0"/>
                        <a:t>1 мес.</a:t>
                      </a:r>
                      <a:endParaRPr lang="ru-RU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 marT="34290" marB="3429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&gt;</a:t>
                      </a:r>
                      <a:r>
                        <a:rPr lang="ru-RU" sz="1400" dirty="0" smtClean="0"/>
                        <a:t>1</a:t>
                      </a:r>
                      <a:r>
                        <a:rPr lang="en-US" sz="1400" dirty="0" smtClean="0"/>
                        <a:t> </a:t>
                      </a:r>
                      <a:r>
                        <a:rPr lang="ru-RU" sz="1400" baseline="0" dirty="0" smtClean="0"/>
                        <a:t>в 1 мес.</a:t>
                      </a:r>
                      <a:endParaRPr lang="ru-RU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ru-RU" sz="1400" dirty="0"/>
                    </a:p>
                  </a:txBody>
                  <a:tcPr marT="34290" marB="3429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&gt;</a:t>
                      </a:r>
                      <a:r>
                        <a:rPr lang="ru-RU" sz="1400" baseline="0" dirty="0" smtClean="0"/>
                        <a:t>1</a:t>
                      </a:r>
                      <a:r>
                        <a:rPr lang="en-US" sz="1400" baseline="0" dirty="0" smtClean="0"/>
                        <a:t>00 000 </a:t>
                      </a:r>
                      <a:r>
                        <a:rPr lang="ru-RU" sz="1400" baseline="0" dirty="0" smtClean="0"/>
                        <a:t>руб.</a:t>
                      </a:r>
                      <a:endParaRPr lang="ru-RU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 marT="34290" marB="34290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2-3 мес.</a:t>
                      </a:r>
                      <a:endParaRPr lang="ru-RU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 marT="34290" marB="3429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aseline="0" dirty="0" smtClean="0"/>
                        <a:t>1 в 2-3 мес.</a:t>
                      </a:r>
                      <a:endParaRPr lang="ru-RU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ru-RU" sz="1400" dirty="0"/>
                    </a:p>
                  </a:txBody>
                  <a:tcPr marT="34290" marB="3429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50-100 000 руб.</a:t>
                      </a:r>
                      <a:endParaRPr lang="ru-RU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ru-RU" sz="1400" dirty="0"/>
                    </a:p>
                  </a:txBody>
                  <a:tcPr marT="34290" marB="34290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4-8 мес.</a:t>
                      </a:r>
                      <a:endParaRPr lang="ru-RU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 marT="34290" marB="3429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 в 4-8 мес.</a:t>
                      </a:r>
                      <a:endParaRPr lang="ru-RU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ru-RU" sz="1400" dirty="0"/>
                    </a:p>
                  </a:txBody>
                  <a:tcPr marT="34290" marB="3429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10-50 000 руб.</a:t>
                      </a:r>
                      <a:endParaRPr lang="ru-RU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ru-RU" sz="1400" dirty="0"/>
                    </a:p>
                  </a:txBody>
                  <a:tcPr marT="34290" marB="34290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9-18</a:t>
                      </a:r>
                      <a:r>
                        <a:rPr lang="ru-RU" sz="1400" baseline="0" dirty="0" smtClean="0"/>
                        <a:t> мес.</a:t>
                      </a:r>
                      <a:endParaRPr lang="ru-RU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 marT="34290" marB="3429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 в 9-18 мес.</a:t>
                      </a:r>
                      <a:endParaRPr lang="ru-RU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ru-RU" sz="1400" dirty="0"/>
                    </a:p>
                  </a:txBody>
                  <a:tcPr marT="34290" marB="3429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3-10 000 руб.</a:t>
                      </a:r>
                      <a:endParaRPr lang="ru-RU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ru-RU" sz="1400" dirty="0"/>
                    </a:p>
                  </a:txBody>
                  <a:tcPr marT="34290" marB="34290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 smtClean="0"/>
                        <a:t>&gt;</a:t>
                      </a:r>
                      <a:r>
                        <a:rPr lang="ru-RU" sz="1400" baseline="0" dirty="0" smtClean="0"/>
                        <a:t>18 мес. </a:t>
                      </a:r>
                      <a:endParaRPr lang="ru-RU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marT="34290" marB="3429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 в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en-US" sz="1400" dirty="0" smtClean="0"/>
                        <a:t>&gt;</a:t>
                      </a:r>
                      <a:r>
                        <a:rPr lang="ru-RU" sz="1400" dirty="0" smtClean="0"/>
                        <a:t>18 мес.</a:t>
                      </a:r>
                      <a:endParaRPr lang="ru-RU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T="34290" marB="342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ru-RU" sz="1400" dirty="0"/>
                    </a:p>
                  </a:txBody>
                  <a:tcPr marT="34290" marB="3429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&lt;3 000 </a:t>
                      </a:r>
                      <a:r>
                        <a:rPr lang="ru-RU" sz="1400" dirty="0" smtClean="0"/>
                        <a:t>руб.</a:t>
                      </a:r>
                      <a:endParaRPr lang="ru-RU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905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презентации 16x9">
  <a:themeElements>
    <a:clrScheme name="bsg">
      <a:dk1>
        <a:sysClr val="windowText" lastClr="000000"/>
      </a:dk1>
      <a:lt1>
        <a:sysClr val="window" lastClr="FFFFFF"/>
      </a:lt1>
      <a:dk2>
        <a:srgbClr val="862430"/>
      </a:dk2>
      <a:lt2>
        <a:srgbClr val="EEECE1"/>
      </a:lt2>
      <a:accent1>
        <a:srgbClr val="862430"/>
      </a:accent1>
      <a:accent2>
        <a:srgbClr val="5C77A4"/>
      </a:accent2>
      <a:accent3>
        <a:srgbClr val="8EA1C2"/>
      </a:accent3>
      <a:accent4>
        <a:srgbClr val="404040"/>
      </a:accent4>
      <a:accent5>
        <a:srgbClr val="808080"/>
      </a:accent5>
      <a:accent6>
        <a:srgbClr val="EEECE1"/>
      </a:accent6>
      <a:hlink>
        <a:srgbClr val="203078"/>
      </a:hlink>
      <a:folHlink>
        <a:srgbClr val="66009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bsg">
      <a:dk1>
        <a:sysClr val="windowText" lastClr="000000"/>
      </a:dk1>
      <a:lt1>
        <a:sysClr val="window" lastClr="FFFFFF"/>
      </a:lt1>
      <a:dk2>
        <a:srgbClr val="862430"/>
      </a:dk2>
      <a:lt2>
        <a:srgbClr val="EEECE1"/>
      </a:lt2>
      <a:accent1>
        <a:srgbClr val="862430"/>
      </a:accent1>
      <a:accent2>
        <a:srgbClr val="5C77A4"/>
      </a:accent2>
      <a:accent3>
        <a:srgbClr val="8EA1C2"/>
      </a:accent3>
      <a:accent4>
        <a:srgbClr val="404040"/>
      </a:accent4>
      <a:accent5>
        <a:srgbClr val="808080"/>
      </a:accent5>
      <a:accent6>
        <a:srgbClr val="EEECE1"/>
      </a:accent6>
      <a:hlink>
        <a:srgbClr val="203078"/>
      </a:hlink>
      <a:folHlink>
        <a:srgbClr val="660099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презентации 16x9</Template>
  <TotalTime>21</TotalTime>
  <Words>525</Words>
  <Application>Microsoft Office PowerPoint</Application>
  <PresentationFormat>Экран (16:9)</PresentationFormat>
  <Paragraphs>209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Шаблон презентации 16x9</vt:lpstr>
      <vt:lpstr>Тема Office</vt:lpstr>
      <vt:lpstr>Клиентская аналитика: методы принятия решений</vt:lpstr>
      <vt:lpstr>Вопросы к аналитике</vt:lpstr>
      <vt:lpstr>Варианты анализа</vt:lpstr>
      <vt:lpstr>Презентация PowerPoint</vt:lpstr>
      <vt:lpstr>ABC-анализ: алгоритм</vt:lpstr>
      <vt:lpstr>XYZ-анализ: алгоритм</vt:lpstr>
      <vt:lpstr>XYZ-анализ: пример</vt:lpstr>
      <vt:lpstr>RFM-анализ: идея</vt:lpstr>
      <vt:lpstr>RFM-анализ: алгоритм</vt:lpstr>
      <vt:lpstr>RFM-анализ: визуализация</vt:lpstr>
      <vt:lpstr>RFM-анализ: применение</vt:lpstr>
      <vt:lpstr>RFM-анализ: выводы</vt:lpstr>
      <vt:lpstr>Презентация PowerPoint</vt:lpstr>
      <vt:lpstr>Цикл работ </vt:lpstr>
      <vt:lpstr>Математический аппарат</vt:lpstr>
      <vt:lpstr>Требования к данным</vt:lpstr>
      <vt:lpstr>Анализируемые данные </vt:lpstr>
      <vt:lpstr>Сегментация: профили кластеров </vt:lpstr>
      <vt:lpstr>Сегментация: география</vt:lpstr>
      <vt:lpstr>Предпочтения: алгоритм</vt:lpstr>
      <vt:lpstr>Предпочтения: визуализация</vt:lpstr>
      <vt:lpstr>Комплексная аналитика</vt:lpstr>
      <vt:lpstr>Оценка сложности</vt:lpstr>
      <vt:lpstr>Технологии анализа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Клиентская аналитика: методы принятия решений</dc:title>
  <dc:creator>Алексей Арустамов</dc:creator>
  <cp:lastModifiedBy>Алексей Арустамов</cp:lastModifiedBy>
  <cp:revision>5</cp:revision>
  <dcterms:created xsi:type="dcterms:W3CDTF">2014-09-06T07:22:41Z</dcterms:created>
  <dcterms:modified xsi:type="dcterms:W3CDTF">2015-02-03T12:21:03Z</dcterms:modified>
</cp:coreProperties>
</file>