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648" r:id="rId2"/>
  </p:sldMasterIdLst>
  <p:notesMasterIdLst>
    <p:notesMasterId r:id="rId37"/>
  </p:notesMasterIdLst>
  <p:handoutMasterIdLst>
    <p:handoutMasterId r:id="rId38"/>
  </p:handoutMasterIdLst>
  <p:sldIdLst>
    <p:sldId id="258" r:id="rId3"/>
    <p:sldId id="304" r:id="rId4"/>
    <p:sldId id="311" r:id="rId5"/>
    <p:sldId id="313" r:id="rId6"/>
    <p:sldId id="349" r:id="rId7"/>
    <p:sldId id="314" r:id="rId8"/>
    <p:sldId id="348" r:id="rId9"/>
    <p:sldId id="315" r:id="rId10"/>
    <p:sldId id="307" r:id="rId11"/>
    <p:sldId id="308" r:id="rId12"/>
    <p:sldId id="318" r:id="rId13"/>
    <p:sldId id="319" r:id="rId14"/>
    <p:sldId id="320" r:id="rId15"/>
    <p:sldId id="316" r:id="rId16"/>
    <p:sldId id="317" r:id="rId17"/>
    <p:sldId id="310" r:id="rId18"/>
    <p:sldId id="309" r:id="rId19"/>
    <p:sldId id="321" r:id="rId20"/>
    <p:sldId id="322" r:id="rId21"/>
    <p:sldId id="340" r:id="rId22"/>
    <p:sldId id="329" r:id="rId23"/>
    <p:sldId id="328" r:id="rId24"/>
    <p:sldId id="327" r:id="rId25"/>
    <p:sldId id="346" r:id="rId26"/>
    <p:sldId id="323" r:id="rId27"/>
    <p:sldId id="336" r:id="rId28"/>
    <p:sldId id="341" r:id="rId29"/>
    <p:sldId id="338" r:id="rId30"/>
    <p:sldId id="342" r:id="rId31"/>
    <p:sldId id="343" r:id="rId32"/>
    <p:sldId id="347" r:id="rId33"/>
    <p:sldId id="344" r:id="rId34"/>
    <p:sldId id="334" r:id="rId35"/>
    <p:sldId id="303" r:id="rId3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80401" autoAdjust="0"/>
  </p:normalViewPr>
  <p:slideViewPr>
    <p:cSldViewPr>
      <p:cViewPr varScale="1">
        <p:scale>
          <a:sx n="26" d="100"/>
          <a:sy n="26" d="100"/>
        </p:scale>
        <p:origin x="-90" y="-16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9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15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84FAA7-E9D7-4E1B-86B7-8F6C69DA3D8B}" type="doc">
      <dgm:prSet loTypeId="urn:microsoft.com/office/officeart/2005/8/layout/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1E0796F-3C48-4D60-A643-6B5455F22B34}">
      <dgm:prSet phldrT="[Текст]"/>
      <dgm:spPr/>
      <dgm:t>
        <a:bodyPr/>
        <a:lstStyle/>
        <a:p>
          <a:r>
            <a:rPr lang="ru-RU" dirty="0" smtClean="0"/>
            <a:t>Загрузка в хранилище данных</a:t>
          </a:r>
          <a:endParaRPr lang="ru-RU" dirty="0"/>
        </a:p>
      </dgm:t>
    </dgm:pt>
    <dgm:pt modelId="{B26A510B-4E7F-495C-9034-8A1412C7E531}" type="parTrans" cxnId="{2EECC659-7981-474E-945F-20BE63045478}">
      <dgm:prSet/>
      <dgm:spPr/>
      <dgm:t>
        <a:bodyPr/>
        <a:lstStyle/>
        <a:p>
          <a:endParaRPr lang="ru-RU"/>
        </a:p>
      </dgm:t>
    </dgm:pt>
    <dgm:pt modelId="{B365D6EE-6658-4EE0-B704-CAA7293380FD}" type="sibTrans" cxnId="{2EECC659-7981-474E-945F-20BE63045478}">
      <dgm:prSet/>
      <dgm:spPr/>
      <dgm:t>
        <a:bodyPr/>
        <a:lstStyle/>
        <a:p>
          <a:endParaRPr lang="ru-RU" dirty="0"/>
        </a:p>
      </dgm:t>
    </dgm:pt>
    <dgm:pt modelId="{57F05B44-89A2-4A45-A562-F3039991934D}">
      <dgm:prSet phldrT="[Текст]"/>
      <dgm:spPr/>
      <dgm:t>
        <a:bodyPr/>
        <a:lstStyle/>
        <a:p>
          <a:r>
            <a:rPr lang="ru-RU" dirty="0" smtClean="0"/>
            <a:t>Формирование объектов прогнозирования</a:t>
          </a:r>
          <a:endParaRPr lang="ru-RU" dirty="0"/>
        </a:p>
      </dgm:t>
    </dgm:pt>
    <dgm:pt modelId="{B28D31AE-5669-4599-B8F1-C842E73FC7E6}" type="parTrans" cxnId="{283A0391-2DBC-4C7A-AE5C-35F127784D92}">
      <dgm:prSet/>
      <dgm:spPr/>
      <dgm:t>
        <a:bodyPr/>
        <a:lstStyle/>
        <a:p>
          <a:endParaRPr lang="ru-RU"/>
        </a:p>
      </dgm:t>
    </dgm:pt>
    <dgm:pt modelId="{369808A1-F481-4E3C-A8C0-719B56734E0F}" type="sibTrans" cxnId="{283A0391-2DBC-4C7A-AE5C-35F127784D92}">
      <dgm:prSet/>
      <dgm:spPr/>
      <dgm:t>
        <a:bodyPr/>
        <a:lstStyle/>
        <a:p>
          <a:endParaRPr lang="ru-RU" dirty="0"/>
        </a:p>
      </dgm:t>
    </dgm:pt>
    <dgm:pt modelId="{7741AA3F-BDDF-41C8-94FE-D418996B6D19}">
      <dgm:prSet phldrT="[Текст]"/>
      <dgm:spPr/>
      <dgm:t>
        <a:bodyPr/>
        <a:lstStyle/>
        <a:p>
          <a:r>
            <a:rPr lang="ru-RU" dirty="0" smtClean="0"/>
            <a:t>Выбор лучшей модели прогнозирования</a:t>
          </a:r>
          <a:endParaRPr lang="ru-RU" dirty="0"/>
        </a:p>
      </dgm:t>
    </dgm:pt>
    <dgm:pt modelId="{AC8045AB-B009-49B5-A4D8-813A55807BF9}" type="parTrans" cxnId="{EC892BEF-8732-4041-94ED-6AD7C41AE8EC}">
      <dgm:prSet/>
      <dgm:spPr/>
      <dgm:t>
        <a:bodyPr/>
        <a:lstStyle/>
        <a:p>
          <a:endParaRPr lang="ru-RU"/>
        </a:p>
      </dgm:t>
    </dgm:pt>
    <dgm:pt modelId="{E67ED68D-1CEF-43D4-B1D8-8660B01C21CF}" type="sibTrans" cxnId="{EC892BEF-8732-4041-94ED-6AD7C41AE8EC}">
      <dgm:prSet/>
      <dgm:spPr/>
      <dgm:t>
        <a:bodyPr/>
        <a:lstStyle/>
        <a:p>
          <a:endParaRPr lang="ru-RU" dirty="0"/>
        </a:p>
      </dgm:t>
    </dgm:pt>
    <dgm:pt modelId="{D6C1DD21-621E-4B5E-A528-32F2F14EBA6C}">
      <dgm:prSet phldrT="[Текст]"/>
      <dgm:spPr/>
      <dgm:t>
        <a:bodyPr/>
        <a:lstStyle/>
        <a:p>
          <a:r>
            <a:rPr lang="ru-RU" dirty="0" smtClean="0"/>
            <a:t>Корректировка аномального спроса</a:t>
          </a:r>
          <a:endParaRPr lang="ru-RU" dirty="0"/>
        </a:p>
      </dgm:t>
    </dgm:pt>
    <dgm:pt modelId="{4EACB9EA-B42E-4E38-B6E4-0271BD27C99B}" type="parTrans" cxnId="{29B930CB-160C-4DB7-9AA3-50DBED436750}">
      <dgm:prSet/>
      <dgm:spPr/>
      <dgm:t>
        <a:bodyPr/>
        <a:lstStyle/>
        <a:p>
          <a:endParaRPr lang="ru-RU"/>
        </a:p>
      </dgm:t>
    </dgm:pt>
    <dgm:pt modelId="{60AD62B4-8546-4B3D-839B-EC047CEEED9A}" type="sibTrans" cxnId="{29B930CB-160C-4DB7-9AA3-50DBED436750}">
      <dgm:prSet/>
      <dgm:spPr/>
      <dgm:t>
        <a:bodyPr/>
        <a:lstStyle/>
        <a:p>
          <a:endParaRPr lang="ru-RU" dirty="0"/>
        </a:p>
      </dgm:t>
    </dgm:pt>
    <dgm:pt modelId="{0F23AB57-F0B2-4BB5-89DE-0F26C0570930}">
      <dgm:prSet phldrT="[Текст]"/>
      <dgm:spPr/>
      <dgm:t>
        <a:bodyPr/>
        <a:lstStyle/>
        <a:p>
          <a:r>
            <a:rPr lang="ru-RU" dirty="0" smtClean="0"/>
            <a:t>Восстановление спроса</a:t>
          </a:r>
          <a:endParaRPr lang="ru-RU" dirty="0"/>
        </a:p>
      </dgm:t>
    </dgm:pt>
    <dgm:pt modelId="{EE527F17-6DF5-49A9-B060-2A87B0215AE9}" type="parTrans" cxnId="{C913EDC8-032D-40BC-B797-550C4115A781}">
      <dgm:prSet/>
      <dgm:spPr/>
      <dgm:t>
        <a:bodyPr/>
        <a:lstStyle/>
        <a:p>
          <a:endParaRPr lang="ru-RU"/>
        </a:p>
      </dgm:t>
    </dgm:pt>
    <dgm:pt modelId="{B96C8458-682F-46BE-BB4F-D05F2278CCFA}" type="sibTrans" cxnId="{C913EDC8-032D-40BC-B797-550C4115A781}">
      <dgm:prSet/>
      <dgm:spPr/>
      <dgm:t>
        <a:bodyPr/>
        <a:lstStyle/>
        <a:p>
          <a:endParaRPr lang="ru-RU" dirty="0"/>
        </a:p>
      </dgm:t>
    </dgm:pt>
    <dgm:pt modelId="{F6ACD78A-E784-4EE3-A778-6770D4927B48}">
      <dgm:prSet phldrT="[Текст]"/>
      <dgm:spPr/>
      <dgm:t>
        <a:bodyPr/>
        <a:lstStyle/>
        <a:p>
          <a:r>
            <a:rPr lang="ru-RU" dirty="0" smtClean="0"/>
            <a:t>Анализ ассортимента</a:t>
          </a:r>
          <a:endParaRPr lang="ru-RU" dirty="0"/>
        </a:p>
      </dgm:t>
    </dgm:pt>
    <dgm:pt modelId="{D6ECA407-6506-422E-9068-737B86461FB1}" type="parTrans" cxnId="{85CE91AD-714E-40F9-8F43-11B5B57DE04A}">
      <dgm:prSet/>
      <dgm:spPr/>
      <dgm:t>
        <a:bodyPr/>
        <a:lstStyle/>
        <a:p>
          <a:endParaRPr lang="ru-RU"/>
        </a:p>
      </dgm:t>
    </dgm:pt>
    <dgm:pt modelId="{8C25C089-5115-4D3B-AC05-BF58E97DCC3F}" type="sibTrans" cxnId="{85CE91AD-714E-40F9-8F43-11B5B57DE04A}">
      <dgm:prSet/>
      <dgm:spPr/>
      <dgm:t>
        <a:bodyPr/>
        <a:lstStyle/>
        <a:p>
          <a:endParaRPr lang="ru-RU" dirty="0"/>
        </a:p>
      </dgm:t>
    </dgm:pt>
    <dgm:pt modelId="{123A1EFA-92F8-4389-BE6E-B4030B9D1B19}">
      <dgm:prSet phldrT="[Текст]"/>
      <dgm:spPr/>
      <dgm:t>
        <a:bodyPr/>
        <a:lstStyle/>
        <a:p>
          <a:r>
            <a:rPr lang="ru-RU" dirty="0" smtClean="0"/>
            <a:t>Расчет оптимального страхового запаса</a:t>
          </a:r>
          <a:endParaRPr lang="ru-RU" dirty="0"/>
        </a:p>
      </dgm:t>
    </dgm:pt>
    <dgm:pt modelId="{20C0EF3E-8AD7-4320-BA54-B59D0BF276FD}" type="parTrans" cxnId="{F855B49C-9A02-481F-A070-A8D0D053188F}">
      <dgm:prSet/>
      <dgm:spPr/>
      <dgm:t>
        <a:bodyPr/>
        <a:lstStyle/>
        <a:p>
          <a:endParaRPr lang="ru-RU"/>
        </a:p>
      </dgm:t>
    </dgm:pt>
    <dgm:pt modelId="{823DF011-C794-44A7-8858-6B6F4F39D224}" type="sibTrans" cxnId="{F855B49C-9A02-481F-A070-A8D0D053188F}">
      <dgm:prSet/>
      <dgm:spPr/>
      <dgm:t>
        <a:bodyPr/>
        <a:lstStyle/>
        <a:p>
          <a:endParaRPr lang="ru-RU"/>
        </a:p>
      </dgm:t>
    </dgm:pt>
    <dgm:pt modelId="{12BBA6BC-E52E-4E20-AC73-E4A06F2B62E7}">
      <dgm:prSet phldrT="[Текст]"/>
      <dgm:spPr/>
      <dgm:t>
        <a:bodyPr/>
        <a:lstStyle/>
        <a:p>
          <a:r>
            <a:rPr lang="ru-RU" dirty="0" smtClean="0"/>
            <a:t>Прогнозирование</a:t>
          </a:r>
          <a:endParaRPr lang="ru-RU" dirty="0"/>
        </a:p>
      </dgm:t>
    </dgm:pt>
    <dgm:pt modelId="{29B823E7-B1FD-431A-A706-5706DA00DB1E}" type="parTrans" cxnId="{79F71973-D305-4BD1-9F5E-2FE99E36169A}">
      <dgm:prSet/>
      <dgm:spPr/>
      <dgm:t>
        <a:bodyPr/>
        <a:lstStyle/>
        <a:p>
          <a:endParaRPr lang="ru-RU"/>
        </a:p>
      </dgm:t>
    </dgm:pt>
    <dgm:pt modelId="{73DD442F-5958-4BE4-9A45-F088D3A97E94}" type="sibTrans" cxnId="{79F71973-D305-4BD1-9F5E-2FE99E36169A}">
      <dgm:prSet/>
      <dgm:spPr/>
      <dgm:t>
        <a:bodyPr/>
        <a:lstStyle/>
        <a:p>
          <a:endParaRPr lang="ru-RU" dirty="0"/>
        </a:p>
      </dgm:t>
    </dgm:pt>
    <dgm:pt modelId="{98209FB7-2802-4B00-A9E8-143533C8B62B}">
      <dgm:prSet phldrT="[Текст]"/>
      <dgm:spPr/>
      <dgm:t>
        <a:bodyPr/>
        <a:lstStyle/>
        <a:p>
          <a:r>
            <a:rPr lang="ru-RU" dirty="0" smtClean="0"/>
            <a:t>Учет внешних факторов</a:t>
          </a:r>
          <a:endParaRPr lang="ru-RU" dirty="0"/>
        </a:p>
      </dgm:t>
    </dgm:pt>
    <dgm:pt modelId="{E9442507-A25C-47BF-977C-581183CCBCCA}" type="parTrans" cxnId="{39FFA1EB-4C71-4A66-8356-95CC2845A666}">
      <dgm:prSet/>
      <dgm:spPr/>
      <dgm:t>
        <a:bodyPr/>
        <a:lstStyle/>
        <a:p>
          <a:endParaRPr lang="ru-RU"/>
        </a:p>
      </dgm:t>
    </dgm:pt>
    <dgm:pt modelId="{3E381FD9-D198-4E8D-82D5-CAEA5CC26E4B}" type="sibTrans" cxnId="{39FFA1EB-4C71-4A66-8356-95CC2845A666}">
      <dgm:prSet/>
      <dgm:spPr/>
      <dgm:t>
        <a:bodyPr/>
        <a:lstStyle/>
        <a:p>
          <a:endParaRPr lang="ru-RU"/>
        </a:p>
      </dgm:t>
    </dgm:pt>
    <dgm:pt modelId="{B91DBE16-4E56-42CF-9666-4F1E78ADB941}">
      <dgm:prSet phldrT="[Текст]"/>
      <dgm:spPr/>
      <dgm:t>
        <a:bodyPr/>
        <a:lstStyle/>
        <a:p>
          <a:r>
            <a:rPr lang="ru-RU" dirty="0" smtClean="0"/>
            <a:t>Учет заменителей и ограничений поставщиков</a:t>
          </a:r>
          <a:endParaRPr lang="ru-RU" dirty="0"/>
        </a:p>
      </dgm:t>
    </dgm:pt>
    <dgm:pt modelId="{C9203309-D5D3-49E8-9413-764D5814005C}" type="parTrans" cxnId="{7710B41E-5464-4698-935B-B911965810EC}">
      <dgm:prSet/>
      <dgm:spPr/>
      <dgm:t>
        <a:bodyPr/>
        <a:lstStyle/>
        <a:p>
          <a:endParaRPr lang="ru-RU"/>
        </a:p>
      </dgm:t>
    </dgm:pt>
    <dgm:pt modelId="{55005BE4-76AD-4603-A0D0-ED56AF083AFB}" type="sibTrans" cxnId="{7710B41E-5464-4698-935B-B911965810EC}">
      <dgm:prSet/>
      <dgm:spPr/>
      <dgm:t>
        <a:bodyPr/>
        <a:lstStyle/>
        <a:p>
          <a:endParaRPr lang="ru-RU"/>
        </a:p>
      </dgm:t>
    </dgm:pt>
    <dgm:pt modelId="{26BFAB46-316C-4A92-9455-A02214766F7A}">
      <dgm:prSet phldrT="[Текст]"/>
      <dgm:spPr/>
      <dgm:t>
        <a:bodyPr/>
        <a:lstStyle/>
        <a:p>
          <a:r>
            <a:rPr lang="ru-RU" dirty="0" smtClean="0"/>
            <a:t>Заказ поставщикам</a:t>
          </a:r>
          <a:endParaRPr lang="ru-RU" dirty="0"/>
        </a:p>
      </dgm:t>
    </dgm:pt>
    <dgm:pt modelId="{BB101D8F-F4FC-4CCF-950B-7B7D042BC11E}" type="sibTrans" cxnId="{78811FFB-CE38-42FC-B0AB-3D27FF86D680}">
      <dgm:prSet/>
      <dgm:spPr/>
      <dgm:t>
        <a:bodyPr/>
        <a:lstStyle/>
        <a:p>
          <a:endParaRPr lang="ru-RU"/>
        </a:p>
      </dgm:t>
    </dgm:pt>
    <dgm:pt modelId="{E75ACAFB-D25C-4C9F-862B-858AFE8C0001}" type="parTrans" cxnId="{78811FFB-CE38-42FC-B0AB-3D27FF86D680}">
      <dgm:prSet/>
      <dgm:spPr/>
      <dgm:t>
        <a:bodyPr/>
        <a:lstStyle/>
        <a:p>
          <a:endParaRPr lang="ru-RU"/>
        </a:p>
      </dgm:t>
    </dgm:pt>
    <dgm:pt modelId="{1BE6BAD2-DF37-488D-8F2A-2C5DBF5C73E9}">
      <dgm:prSet phldrT="[Текст]"/>
      <dgm:spPr/>
      <dgm:t>
        <a:bodyPr/>
        <a:lstStyle/>
        <a:p>
          <a:r>
            <a:rPr lang="ru-RU" dirty="0" err="1" smtClean="0"/>
            <a:t>Разгруппировка</a:t>
          </a:r>
          <a:r>
            <a:rPr lang="ru-RU" dirty="0" smtClean="0"/>
            <a:t> по товарам</a:t>
          </a:r>
          <a:endParaRPr lang="ru-RU" dirty="0"/>
        </a:p>
      </dgm:t>
    </dgm:pt>
    <dgm:pt modelId="{8799EC9D-26DF-4D8E-BBBA-052B3A0534CA}" type="parTrans" cxnId="{9DEAB345-6AD3-4440-B364-5086D62D14FF}">
      <dgm:prSet/>
      <dgm:spPr/>
      <dgm:t>
        <a:bodyPr/>
        <a:lstStyle/>
        <a:p>
          <a:endParaRPr lang="ru-RU"/>
        </a:p>
      </dgm:t>
    </dgm:pt>
    <dgm:pt modelId="{012E56EF-8CB0-4DAD-ACEC-F9C2C413E5B1}" type="sibTrans" cxnId="{9DEAB345-6AD3-4440-B364-5086D62D14FF}">
      <dgm:prSet/>
      <dgm:spPr/>
      <dgm:t>
        <a:bodyPr/>
        <a:lstStyle/>
        <a:p>
          <a:endParaRPr lang="ru-RU"/>
        </a:p>
      </dgm:t>
    </dgm:pt>
    <dgm:pt modelId="{AC817959-5DE7-4BA9-9FFB-98596D3D098D}" type="pres">
      <dgm:prSet presAssocID="{BF84FAA7-E9D7-4E1B-86B7-8F6C69DA3D8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F12521-BD3F-40A4-AEFA-D56801A329E3}" type="pres">
      <dgm:prSet presAssocID="{51E0796F-3C48-4D60-A643-6B5455F22B34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810D0F-95D5-4CF7-9D55-991CAD7346CB}" type="pres">
      <dgm:prSet presAssocID="{B365D6EE-6658-4EE0-B704-CAA7293380FD}" presName="sibTrans" presStyleLbl="sibTrans2D1" presStyleIdx="0" presStyleCnt="11"/>
      <dgm:spPr/>
      <dgm:t>
        <a:bodyPr/>
        <a:lstStyle/>
        <a:p>
          <a:endParaRPr lang="ru-RU"/>
        </a:p>
      </dgm:t>
    </dgm:pt>
    <dgm:pt modelId="{1B85CB3F-9515-4076-9975-34FE837DB12A}" type="pres">
      <dgm:prSet presAssocID="{B365D6EE-6658-4EE0-B704-CAA7293380FD}" presName="connectorText" presStyleLbl="sibTrans2D1" presStyleIdx="0" presStyleCnt="11"/>
      <dgm:spPr/>
      <dgm:t>
        <a:bodyPr/>
        <a:lstStyle/>
        <a:p>
          <a:endParaRPr lang="ru-RU"/>
        </a:p>
      </dgm:t>
    </dgm:pt>
    <dgm:pt modelId="{8D1E8853-F546-449B-87F8-A718C96EA54C}" type="pres">
      <dgm:prSet presAssocID="{F6ACD78A-E784-4EE3-A778-6770D4927B48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6F9280-A153-45A7-ADAB-06AAD0CE8563}" type="pres">
      <dgm:prSet presAssocID="{8C25C089-5115-4D3B-AC05-BF58E97DCC3F}" presName="sibTrans" presStyleLbl="sibTrans2D1" presStyleIdx="1" presStyleCnt="11"/>
      <dgm:spPr/>
      <dgm:t>
        <a:bodyPr/>
        <a:lstStyle/>
        <a:p>
          <a:endParaRPr lang="ru-RU"/>
        </a:p>
      </dgm:t>
    </dgm:pt>
    <dgm:pt modelId="{EA3E72AF-3443-40F7-88F2-81A0816BF4D4}" type="pres">
      <dgm:prSet presAssocID="{8C25C089-5115-4D3B-AC05-BF58E97DCC3F}" presName="connectorText" presStyleLbl="sibTrans2D1" presStyleIdx="1" presStyleCnt="11"/>
      <dgm:spPr/>
      <dgm:t>
        <a:bodyPr/>
        <a:lstStyle/>
        <a:p>
          <a:endParaRPr lang="ru-RU"/>
        </a:p>
      </dgm:t>
    </dgm:pt>
    <dgm:pt modelId="{2CDF2548-7B8B-44C3-AE22-FAEDB9917E1E}" type="pres">
      <dgm:prSet presAssocID="{0F23AB57-F0B2-4BB5-89DE-0F26C0570930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C81FEB-7282-4635-AB6E-FAA7145C71C7}" type="pres">
      <dgm:prSet presAssocID="{B96C8458-682F-46BE-BB4F-D05F2278CCFA}" presName="sibTrans" presStyleLbl="sibTrans2D1" presStyleIdx="2" presStyleCnt="11"/>
      <dgm:spPr/>
      <dgm:t>
        <a:bodyPr/>
        <a:lstStyle/>
        <a:p>
          <a:endParaRPr lang="ru-RU"/>
        </a:p>
      </dgm:t>
    </dgm:pt>
    <dgm:pt modelId="{0436B37D-8458-41A2-8DBD-3145137FD3AD}" type="pres">
      <dgm:prSet presAssocID="{B96C8458-682F-46BE-BB4F-D05F2278CCFA}" presName="connectorText" presStyleLbl="sibTrans2D1" presStyleIdx="2" presStyleCnt="11"/>
      <dgm:spPr/>
      <dgm:t>
        <a:bodyPr/>
        <a:lstStyle/>
        <a:p>
          <a:endParaRPr lang="ru-RU"/>
        </a:p>
      </dgm:t>
    </dgm:pt>
    <dgm:pt modelId="{D8EB9551-DCE8-4F00-A55C-78522637E0A3}" type="pres">
      <dgm:prSet presAssocID="{D6C1DD21-621E-4B5E-A528-32F2F14EBA6C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BDE9FF-7ABC-4698-B603-367FF74440A9}" type="pres">
      <dgm:prSet presAssocID="{60AD62B4-8546-4B3D-839B-EC047CEEED9A}" presName="sibTrans" presStyleLbl="sibTrans2D1" presStyleIdx="3" presStyleCnt="11"/>
      <dgm:spPr/>
      <dgm:t>
        <a:bodyPr/>
        <a:lstStyle/>
        <a:p>
          <a:endParaRPr lang="ru-RU"/>
        </a:p>
      </dgm:t>
    </dgm:pt>
    <dgm:pt modelId="{779C5863-3FD8-48D4-A376-4EF634EF0F68}" type="pres">
      <dgm:prSet presAssocID="{60AD62B4-8546-4B3D-839B-EC047CEEED9A}" presName="connectorText" presStyleLbl="sibTrans2D1" presStyleIdx="3" presStyleCnt="11"/>
      <dgm:spPr/>
      <dgm:t>
        <a:bodyPr/>
        <a:lstStyle/>
        <a:p>
          <a:endParaRPr lang="ru-RU"/>
        </a:p>
      </dgm:t>
    </dgm:pt>
    <dgm:pt modelId="{58D01140-F08E-45CF-84FC-9E819BFAAFB1}" type="pres">
      <dgm:prSet presAssocID="{57F05B44-89A2-4A45-A562-F3039991934D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ECA5A-058B-4F52-8F42-172E6D02ACB3}" type="pres">
      <dgm:prSet presAssocID="{369808A1-F481-4E3C-A8C0-719B56734E0F}" presName="sibTrans" presStyleLbl="sibTrans2D1" presStyleIdx="4" presStyleCnt="11"/>
      <dgm:spPr/>
      <dgm:t>
        <a:bodyPr/>
        <a:lstStyle/>
        <a:p>
          <a:endParaRPr lang="ru-RU"/>
        </a:p>
      </dgm:t>
    </dgm:pt>
    <dgm:pt modelId="{83BB8FFE-A170-4219-BB53-AAC9928E3AE3}" type="pres">
      <dgm:prSet presAssocID="{369808A1-F481-4E3C-A8C0-719B56734E0F}" presName="connectorText" presStyleLbl="sibTrans2D1" presStyleIdx="4" presStyleCnt="11"/>
      <dgm:spPr/>
      <dgm:t>
        <a:bodyPr/>
        <a:lstStyle/>
        <a:p>
          <a:endParaRPr lang="ru-RU"/>
        </a:p>
      </dgm:t>
    </dgm:pt>
    <dgm:pt modelId="{DB87529C-B9E4-4395-A0E2-54F482B05343}" type="pres">
      <dgm:prSet presAssocID="{12BBA6BC-E52E-4E20-AC73-E4A06F2B62E7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AA3ED3-888F-4C87-921A-F6793846698F}" type="pres">
      <dgm:prSet presAssocID="{73DD442F-5958-4BE4-9A45-F088D3A97E94}" presName="sibTrans" presStyleLbl="sibTrans2D1" presStyleIdx="5" presStyleCnt="11"/>
      <dgm:spPr/>
      <dgm:t>
        <a:bodyPr/>
        <a:lstStyle/>
        <a:p>
          <a:endParaRPr lang="ru-RU"/>
        </a:p>
      </dgm:t>
    </dgm:pt>
    <dgm:pt modelId="{DEAE788B-CA13-439F-8153-5AB6EAC20D73}" type="pres">
      <dgm:prSet presAssocID="{73DD442F-5958-4BE4-9A45-F088D3A97E94}" presName="connectorText" presStyleLbl="sibTrans2D1" presStyleIdx="5" presStyleCnt="11"/>
      <dgm:spPr/>
      <dgm:t>
        <a:bodyPr/>
        <a:lstStyle/>
        <a:p>
          <a:endParaRPr lang="ru-RU"/>
        </a:p>
      </dgm:t>
    </dgm:pt>
    <dgm:pt modelId="{4892D06E-5635-4918-86DB-262B6F37D872}" type="pres">
      <dgm:prSet presAssocID="{7741AA3F-BDDF-41C8-94FE-D418996B6D19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C48367-2AC8-4DAA-8640-B3EA62268810}" type="pres">
      <dgm:prSet presAssocID="{E67ED68D-1CEF-43D4-B1D8-8660B01C21CF}" presName="sibTrans" presStyleLbl="sibTrans2D1" presStyleIdx="6" presStyleCnt="11"/>
      <dgm:spPr/>
      <dgm:t>
        <a:bodyPr/>
        <a:lstStyle/>
        <a:p>
          <a:endParaRPr lang="ru-RU"/>
        </a:p>
      </dgm:t>
    </dgm:pt>
    <dgm:pt modelId="{9F2D2B03-1F55-4AA1-977D-FF342ACBE386}" type="pres">
      <dgm:prSet presAssocID="{E67ED68D-1CEF-43D4-B1D8-8660B01C21CF}" presName="connectorText" presStyleLbl="sibTrans2D1" presStyleIdx="6" presStyleCnt="11"/>
      <dgm:spPr/>
      <dgm:t>
        <a:bodyPr/>
        <a:lstStyle/>
        <a:p>
          <a:endParaRPr lang="ru-RU"/>
        </a:p>
      </dgm:t>
    </dgm:pt>
    <dgm:pt modelId="{43F2EEB8-1D63-4F41-A328-376747E608E1}" type="pres">
      <dgm:prSet presAssocID="{1BE6BAD2-DF37-488D-8F2A-2C5DBF5C73E9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DAFDCB-3FFE-4E8F-BA9A-82FDAF060268}" type="pres">
      <dgm:prSet presAssocID="{012E56EF-8CB0-4DAD-ACEC-F9C2C413E5B1}" presName="sibTrans" presStyleLbl="sibTrans2D1" presStyleIdx="7" presStyleCnt="11"/>
      <dgm:spPr/>
      <dgm:t>
        <a:bodyPr/>
        <a:lstStyle/>
        <a:p>
          <a:endParaRPr lang="ru-RU"/>
        </a:p>
      </dgm:t>
    </dgm:pt>
    <dgm:pt modelId="{3DC85EEA-3110-4B9F-9A49-D2C5250424C1}" type="pres">
      <dgm:prSet presAssocID="{012E56EF-8CB0-4DAD-ACEC-F9C2C413E5B1}" presName="connectorText" presStyleLbl="sibTrans2D1" presStyleIdx="7" presStyleCnt="11"/>
      <dgm:spPr/>
      <dgm:t>
        <a:bodyPr/>
        <a:lstStyle/>
        <a:p>
          <a:endParaRPr lang="ru-RU"/>
        </a:p>
      </dgm:t>
    </dgm:pt>
    <dgm:pt modelId="{147F1943-A3BE-425E-A46C-45BFA40C4D20}" type="pres">
      <dgm:prSet presAssocID="{98209FB7-2802-4B00-A9E8-143533C8B62B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E91F30-7D57-4162-A079-56735150DF38}" type="pres">
      <dgm:prSet presAssocID="{3E381FD9-D198-4E8D-82D5-CAEA5CC26E4B}" presName="sibTrans" presStyleLbl="sibTrans2D1" presStyleIdx="8" presStyleCnt="11"/>
      <dgm:spPr/>
      <dgm:t>
        <a:bodyPr/>
        <a:lstStyle/>
        <a:p>
          <a:endParaRPr lang="ru-RU"/>
        </a:p>
      </dgm:t>
    </dgm:pt>
    <dgm:pt modelId="{F9BEC2C0-EA58-4EDB-8FFE-3EBAF6F5E11F}" type="pres">
      <dgm:prSet presAssocID="{3E381FD9-D198-4E8D-82D5-CAEA5CC26E4B}" presName="connectorText" presStyleLbl="sibTrans2D1" presStyleIdx="8" presStyleCnt="11"/>
      <dgm:spPr/>
      <dgm:t>
        <a:bodyPr/>
        <a:lstStyle/>
        <a:p>
          <a:endParaRPr lang="ru-RU"/>
        </a:p>
      </dgm:t>
    </dgm:pt>
    <dgm:pt modelId="{0C0A4C4C-C16C-4A2A-AC11-08CE99E7C29C}" type="pres">
      <dgm:prSet presAssocID="{123A1EFA-92F8-4389-BE6E-B4030B9D1B19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7AC83C-5044-42BE-B49C-6F54C602EB65}" type="pres">
      <dgm:prSet presAssocID="{823DF011-C794-44A7-8858-6B6F4F39D224}" presName="sibTrans" presStyleLbl="sibTrans2D1" presStyleIdx="9" presStyleCnt="11"/>
      <dgm:spPr/>
      <dgm:t>
        <a:bodyPr/>
        <a:lstStyle/>
        <a:p>
          <a:endParaRPr lang="ru-RU"/>
        </a:p>
      </dgm:t>
    </dgm:pt>
    <dgm:pt modelId="{C8BFBED0-369B-401C-9FAC-1E3A51FAF7F6}" type="pres">
      <dgm:prSet presAssocID="{823DF011-C794-44A7-8858-6B6F4F39D224}" presName="connectorText" presStyleLbl="sibTrans2D1" presStyleIdx="9" presStyleCnt="11"/>
      <dgm:spPr/>
      <dgm:t>
        <a:bodyPr/>
        <a:lstStyle/>
        <a:p>
          <a:endParaRPr lang="ru-RU"/>
        </a:p>
      </dgm:t>
    </dgm:pt>
    <dgm:pt modelId="{DB5FEBE9-1F88-4AED-B6FC-127CC3922D71}" type="pres">
      <dgm:prSet presAssocID="{B91DBE16-4E56-42CF-9666-4F1E78ADB941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C221C9-127C-4E61-A551-E6B189B61772}" type="pres">
      <dgm:prSet presAssocID="{55005BE4-76AD-4603-A0D0-ED56AF083AFB}" presName="sibTrans" presStyleLbl="sibTrans2D1" presStyleIdx="10" presStyleCnt="11"/>
      <dgm:spPr/>
      <dgm:t>
        <a:bodyPr/>
        <a:lstStyle/>
        <a:p>
          <a:endParaRPr lang="ru-RU"/>
        </a:p>
      </dgm:t>
    </dgm:pt>
    <dgm:pt modelId="{037A5E95-FDD6-4708-8562-8B8FE313845F}" type="pres">
      <dgm:prSet presAssocID="{55005BE4-76AD-4603-A0D0-ED56AF083AFB}" presName="connectorText" presStyleLbl="sibTrans2D1" presStyleIdx="10" presStyleCnt="11"/>
      <dgm:spPr/>
      <dgm:t>
        <a:bodyPr/>
        <a:lstStyle/>
        <a:p>
          <a:endParaRPr lang="ru-RU"/>
        </a:p>
      </dgm:t>
    </dgm:pt>
    <dgm:pt modelId="{C2AC0D2F-EC49-4C65-A9E1-AB913C94E54B}" type="pres">
      <dgm:prSet presAssocID="{26BFAB46-316C-4A92-9455-A02214766F7A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182FAC-30C4-4770-9814-06BBEE34318E}" type="presOf" srcId="{8C25C089-5115-4D3B-AC05-BF58E97DCC3F}" destId="{E36F9280-A153-45A7-ADAB-06AAD0CE8563}" srcOrd="0" destOrd="0" presId="urn:microsoft.com/office/officeart/2005/8/layout/process5"/>
    <dgm:cxn modelId="{B53AF3DC-57A1-4515-94AF-C521CD763BBA}" type="presOf" srcId="{369808A1-F481-4E3C-A8C0-719B56734E0F}" destId="{83BB8FFE-A170-4219-BB53-AAC9928E3AE3}" srcOrd="1" destOrd="0" presId="urn:microsoft.com/office/officeart/2005/8/layout/process5"/>
    <dgm:cxn modelId="{B2FC346B-FD37-49E6-B21B-328B1D124D89}" type="presOf" srcId="{73DD442F-5958-4BE4-9A45-F088D3A97E94}" destId="{DEAE788B-CA13-439F-8153-5AB6EAC20D73}" srcOrd="1" destOrd="0" presId="urn:microsoft.com/office/officeart/2005/8/layout/process5"/>
    <dgm:cxn modelId="{DC865E3F-12B3-4FFF-9303-E8D98BF71F75}" type="presOf" srcId="{51E0796F-3C48-4D60-A643-6B5455F22B34}" destId="{DEF12521-BD3F-40A4-AEFA-D56801A329E3}" srcOrd="0" destOrd="0" presId="urn:microsoft.com/office/officeart/2005/8/layout/process5"/>
    <dgm:cxn modelId="{C86C69E8-AFB5-4B7D-B660-4CE1B72C88AC}" type="presOf" srcId="{B96C8458-682F-46BE-BB4F-D05F2278CCFA}" destId="{0436B37D-8458-41A2-8DBD-3145137FD3AD}" srcOrd="1" destOrd="0" presId="urn:microsoft.com/office/officeart/2005/8/layout/process5"/>
    <dgm:cxn modelId="{EA4B27E7-E39C-4170-AED1-2AB31F3C9C93}" type="presOf" srcId="{823DF011-C794-44A7-8858-6B6F4F39D224}" destId="{657AC83C-5044-42BE-B49C-6F54C602EB65}" srcOrd="0" destOrd="0" presId="urn:microsoft.com/office/officeart/2005/8/layout/process5"/>
    <dgm:cxn modelId="{2EECC659-7981-474E-945F-20BE63045478}" srcId="{BF84FAA7-E9D7-4E1B-86B7-8F6C69DA3D8B}" destId="{51E0796F-3C48-4D60-A643-6B5455F22B34}" srcOrd="0" destOrd="0" parTransId="{B26A510B-4E7F-495C-9034-8A1412C7E531}" sibTransId="{B365D6EE-6658-4EE0-B704-CAA7293380FD}"/>
    <dgm:cxn modelId="{F2280873-D5D5-4A35-AF28-F0D983F7D667}" type="presOf" srcId="{3E381FD9-D198-4E8D-82D5-CAEA5CC26E4B}" destId="{F9BEC2C0-EA58-4EDB-8FFE-3EBAF6F5E11F}" srcOrd="1" destOrd="0" presId="urn:microsoft.com/office/officeart/2005/8/layout/process5"/>
    <dgm:cxn modelId="{283A0391-2DBC-4C7A-AE5C-35F127784D92}" srcId="{BF84FAA7-E9D7-4E1B-86B7-8F6C69DA3D8B}" destId="{57F05B44-89A2-4A45-A562-F3039991934D}" srcOrd="4" destOrd="0" parTransId="{B28D31AE-5669-4599-B8F1-C842E73FC7E6}" sibTransId="{369808A1-F481-4E3C-A8C0-719B56734E0F}"/>
    <dgm:cxn modelId="{A0986347-7C6C-4D71-AEFA-B803CD0DAFC1}" type="presOf" srcId="{823DF011-C794-44A7-8858-6B6F4F39D224}" destId="{C8BFBED0-369B-401C-9FAC-1E3A51FAF7F6}" srcOrd="1" destOrd="0" presId="urn:microsoft.com/office/officeart/2005/8/layout/process5"/>
    <dgm:cxn modelId="{9DEAB345-6AD3-4440-B364-5086D62D14FF}" srcId="{BF84FAA7-E9D7-4E1B-86B7-8F6C69DA3D8B}" destId="{1BE6BAD2-DF37-488D-8F2A-2C5DBF5C73E9}" srcOrd="7" destOrd="0" parTransId="{8799EC9D-26DF-4D8E-BBBA-052B3A0534CA}" sibTransId="{012E56EF-8CB0-4DAD-ACEC-F9C2C413E5B1}"/>
    <dgm:cxn modelId="{A586381A-B4E8-4688-85E8-D6014D941DC4}" type="presOf" srcId="{B365D6EE-6658-4EE0-B704-CAA7293380FD}" destId="{2A810D0F-95D5-4CF7-9D55-991CAD7346CB}" srcOrd="0" destOrd="0" presId="urn:microsoft.com/office/officeart/2005/8/layout/process5"/>
    <dgm:cxn modelId="{0EE93962-E57D-47F5-B1CA-F15C5B4D33C4}" type="presOf" srcId="{BF84FAA7-E9D7-4E1B-86B7-8F6C69DA3D8B}" destId="{AC817959-5DE7-4BA9-9FFB-98596D3D098D}" srcOrd="0" destOrd="0" presId="urn:microsoft.com/office/officeart/2005/8/layout/process5"/>
    <dgm:cxn modelId="{2AE9CCB6-2727-4DDC-BD62-7F86C494A9B2}" type="presOf" srcId="{8C25C089-5115-4D3B-AC05-BF58E97DCC3F}" destId="{EA3E72AF-3443-40F7-88F2-81A0816BF4D4}" srcOrd="1" destOrd="0" presId="urn:microsoft.com/office/officeart/2005/8/layout/process5"/>
    <dgm:cxn modelId="{4783122A-1210-42B8-ACD0-872C0538A489}" type="presOf" srcId="{B365D6EE-6658-4EE0-B704-CAA7293380FD}" destId="{1B85CB3F-9515-4076-9975-34FE837DB12A}" srcOrd="1" destOrd="0" presId="urn:microsoft.com/office/officeart/2005/8/layout/process5"/>
    <dgm:cxn modelId="{36E8EED2-E2CD-4A0E-A7D1-399264948631}" type="presOf" srcId="{0F23AB57-F0B2-4BB5-89DE-0F26C0570930}" destId="{2CDF2548-7B8B-44C3-AE22-FAEDB9917E1E}" srcOrd="0" destOrd="0" presId="urn:microsoft.com/office/officeart/2005/8/layout/process5"/>
    <dgm:cxn modelId="{80784BD0-532B-40EC-84EA-C9CEF08A5BAF}" type="presOf" srcId="{12BBA6BC-E52E-4E20-AC73-E4A06F2B62E7}" destId="{DB87529C-B9E4-4395-A0E2-54F482B05343}" srcOrd="0" destOrd="0" presId="urn:microsoft.com/office/officeart/2005/8/layout/process5"/>
    <dgm:cxn modelId="{85CE91AD-714E-40F9-8F43-11B5B57DE04A}" srcId="{BF84FAA7-E9D7-4E1B-86B7-8F6C69DA3D8B}" destId="{F6ACD78A-E784-4EE3-A778-6770D4927B48}" srcOrd="1" destOrd="0" parTransId="{D6ECA407-6506-422E-9068-737B86461FB1}" sibTransId="{8C25C089-5115-4D3B-AC05-BF58E97DCC3F}"/>
    <dgm:cxn modelId="{5B3C8896-988E-4CB7-9D1D-7D69D3BEA3E8}" type="presOf" srcId="{B91DBE16-4E56-42CF-9666-4F1E78ADB941}" destId="{DB5FEBE9-1F88-4AED-B6FC-127CC3922D71}" srcOrd="0" destOrd="0" presId="urn:microsoft.com/office/officeart/2005/8/layout/process5"/>
    <dgm:cxn modelId="{C115B0B7-CC7F-4448-A75B-9CDC55078CDF}" type="presOf" srcId="{55005BE4-76AD-4603-A0D0-ED56AF083AFB}" destId="{C0C221C9-127C-4E61-A551-E6B189B61772}" srcOrd="0" destOrd="0" presId="urn:microsoft.com/office/officeart/2005/8/layout/process5"/>
    <dgm:cxn modelId="{83163C1C-F190-49B9-ABD0-3C7C02F3592B}" type="presOf" srcId="{3E381FD9-D198-4E8D-82D5-CAEA5CC26E4B}" destId="{90E91F30-7D57-4162-A079-56735150DF38}" srcOrd="0" destOrd="0" presId="urn:microsoft.com/office/officeart/2005/8/layout/process5"/>
    <dgm:cxn modelId="{3032367A-1D27-430D-B2BA-59C4C3F4A313}" type="presOf" srcId="{1BE6BAD2-DF37-488D-8F2A-2C5DBF5C73E9}" destId="{43F2EEB8-1D63-4F41-A328-376747E608E1}" srcOrd="0" destOrd="0" presId="urn:microsoft.com/office/officeart/2005/8/layout/process5"/>
    <dgm:cxn modelId="{F855B49C-9A02-481F-A070-A8D0D053188F}" srcId="{BF84FAA7-E9D7-4E1B-86B7-8F6C69DA3D8B}" destId="{123A1EFA-92F8-4389-BE6E-B4030B9D1B19}" srcOrd="9" destOrd="0" parTransId="{20C0EF3E-8AD7-4320-BA54-B59D0BF276FD}" sibTransId="{823DF011-C794-44A7-8858-6B6F4F39D224}"/>
    <dgm:cxn modelId="{0D63A72E-AC5E-484C-8720-867D26B855B4}" type="presOf" srcId="{369808A1-F481-4E3C-A8C0-719B56734E0F}" destId="{33FECA5A-058B-4F52-8F42-172E6D02ACB3}" srcOrd="0" destOrd="0" presId="urn:microsoft.com/office/officeart/2005/8/layout/process5"/>
    <dgm:cxn modelId="{C35657FD-4BEF-446A-A48F-3E1F6C32D103}" type="presOf" srcId="{012E56EF-8CB0-4DAD-ACEC-F9C2C413E5B1}" destId="{3DC85EEA-3110-4B9F-9A49-D2C5250424C1}" srcOrd="1" destOrd="0" presId="urn:microsoft.com/office/officeart/2005/8/layout/process5"/>
    <dgm:cxn modelId="{29B930CB-160C-4DB7-9AA3-50DBED436750}" srcId="{BF84FAA7-E9D7-4E1B-86B7-8F6C69DA3D8B}" destId="{D6C1DD21-621E-4B5E-A528-32F2F14EBA6C}" srcOrd="3" destOrd="0" parTransId="{4EACB9EA-B42E-4E38-B6E4-0271BD27C99B}" sibTransId="{60AD62B4-8546-4B3D-839B-EC047CEEED9A}"/>
    <dgm:cxn modelId="{731B5AC0-C5AB-4F79-B032-34C12074E099}" type="presOf" srcId="{E67ED68D-1CEF-43D4-B1D8-8660B01C21CF}" destId="{9F2D2B03-1F55-4AA1-977D-FF342ACBE386}" srcOrd="1" destOrd="0" presId="urn:microsoft.com/office/officeart/2005/8/layout/process5"/>
    <dgm:cxn modelId="{DFC9C26B-8DDE-4360-A99A-D6DAB9A28DC9}" type="presOf" srcId="{7741AA3F-BDDF-41C8-94FE-D418996B6D19}" destId="{4892D06E-5635-4918-86DB-262B6F37D872}" srcOrd="0" destOrd="0" presId="urn:microsoft.com/office/officeart/2005/8/layout/process5"/>
    <dgm:cxn modelId="{5447C00F-8C00-4404-B6B0-F1307BCA2660}" type="presOf" srcId="{60AD62B4-8546-4B3D-839B-EC047CEEED9A}" destId="{C3BDE9FF-7ABC-4698-B603-367FF74440A9}" srcOrd="0" destOrd="0" presId="urn:microsoft.com/office/officeart/2005/8/layout/process5"/>
    <dgm:cxn modelId="{78811FFB-CE38-42FC-B0AB-3D27FF86D680}" srcId="{BF84FAA7-E9D7-4E1B-86B7-8F6C69DA3D8B}" destId="{26BFAB46-316C-4A92-9455-A02214766F7A}" srcOrd="11" destOrd="0" parTransId="{E75ACAFB-D25C-4C9F-862B-858AFE8C0001}" sibTransId="{BB101D8F-F4FC-4CCF-950B-7B7D042BC11E}"/>
    <dgm:cxn modelId="{E365660B-1269-4BE9-89A2-F5D67E83F43E}" type="presOf" srcId="{73DD442F-5958-4BE4-9A45-F088D3A97E94}" destId="{D3AA3ED3-888F-4C87-921A-F6793846698F}" srcOrd="0" destOrd="0" presId="urn:microsoft.com/office/officeart/2005/8/layout/process5"/>
    <dgm:cxn modelId="{7A05A4AE-8A38-4498-9879-92A3B6054586}" type="presOf" srcId="{60AD62B4-8546-4B3D-839B-EC047CEEED9A}" destId="{779C5863-3FD8-48D4-A376-4EF634EF0F68}" srcOrd="1" destOrd="0" presId="urn:microsoft.com/office/officeart/2005/8/layout/process5"/>
    <dgm:cxn modelId="{53B64425-38DB-4DD7-8153-B293754347B6}" type="presOf" srcId="{98209FB7-2802-4B00-A9E8-143533C8B62B}" destId="{147F1943-A3BE-425E-A46C-45BFA40C4D20}" srcOrd="0" destOrd="0" presId="urn:microsoft.com/office/officeart/2005/8/layout/process5"/>
    <dgm:cxn modelId="{279C26C7-11F7-4AD3-81E5-A9C434F27406}" type="presOf" srcId="{D6C1DD21-621E-4B5E-A528-32F2F14EBA6C}" destId="{D8EB9551-DCE8-4F00-A55C-78522637E0A3}" srcOrd="0" destOrd="0" presId="urn:microsoft.com/office/officeart/2005/8/layout/process5"/>
    <dgm:cxn modelId="{4EF67FE8-E7C7-4C87-9CC9-BDD21DD898B6}" type="presOf" srcId="{26BFAB46-316C-4A92-9455-A02214766F7A}" destId="{C2AC0D2F-EC49-4C65-A9E1-AB913C94E54B}" srcOrd="0" destOrd="0" presId="urn:microsoft.com/office/officeart/2005/8/layout/process5"/>
    <dgm:cxn modelId="{7710B41E-5464-4698-935B-B911965810EC}" srcId="{BF84FAA7-E9D7-4E1B-86B7-8F6C69DA3D8B}" destId="{B91DBE16-4E56-42CF-9666-4F1E78ADB941}" srcOrd="10" destOrd="0" parTransId="{C9203309-D5D3-49E8-9413-764D5814005C}" sibTransId="{55005BE4-76AD-4603-A0D0-ED56AF083AFB}"/>
    <dgm:cxn modelId="{79F71973-D305-4BD1-9F5E-2FE99E36169A}" srcId="{BF84FAA7-E9D7-4E1B-86B7-8F6C69DA3D8B}" destId="{12BBA6BC-E52E-4E20-AC73-E4A06F2B62E7}" srcOrd="5" destOrd="0" parTransId="{29B823E7-B1FD-431A-A706-5706DA00DB1E}" sibTransId="{73DD442F-5958-4BE4-9A45-F088D3A97E94}"/>
    <dgm:cxn modelId="{525D2732-DF31-45F5-831B-EB95D1B3C3C5}" type="presOf" srcId="{57F05B44-89A2-4A45-A562-F3039991934D}" destId="{58D01140-F08E-45CF-84FC-9E819BFAAFB1}" srcOrd="0" destOrd="0" presId="urn:microsoft.com/office/officeart/2005/8/layout/process5"/>
    <dgm:cxn modelId="{EC892BEF-8732-4041-94ED-6AD7C41AE8EC}" srcId="{BF84FAA7-E9D7-4E1B-86B7-8F6C69DA3D8B}" destId="{7741AA3F-BDDF-41C8-94FE-D418996B6D19}" srcOrd="6" destOrd="0" parTransId="{AC8045AB-B009-49B5-A4D8-813A55807BF9}" sibTransId="{E67ED68D-1CEF-43D4-B1D8-8660B01C21CF}"/>
    <dgm:cxn modelId="{39FFA1EB-4C71-4A66-8356-95CC2845A666}" srcId="{BF84FAA7-E9D7-4E1B-86B7-8F6C69DA3D8B}" destId="{98209FB7-2802-4B00-A9E8-143533C8B62B}" srcOrd="8" destOrd="0" parTransId="{E9442507-A25C-47BF-977C-581183CCBCCA}" sibTransId="{3E381FD9-D198-4E8D-82D5-CAEA5CC26E4B}"/>
    <dgm:cxn modelId="{5EFDC056-65C3-4A3F-A557-9F8D7D1791ED}" type="presOf" srcId="{B96C8458-682F-46BE-BB4F-D05F2278CCFA}" destId="{EDC81FEB-7282-4635-AB6E-FAA7145C71C7}" srcOrd="0" destOrd="0" presId="urn:microsoft.com/office/officeart/2005/8/layout/process5"/>
    <dgm:cxn modelId="{C913EDC8-032D-40BC-B797-550C4115A781}" srcId="{BF84FAA7-E9D7-4E1B-86B7-8F6C69DA3D8B}" destId="{0F23AB57-F0B2-4BB5-89DE-0F26C0570930}" srcOrd="2" destOrd="0" parTransId="{EE527F17-6DF5-49A9-B060-2A87B0215AE9}" sibTransId="{B96C8458-682F-46BE-BB4F-D05F2278CCFA}"/>
    <dgm:cxn modelId="{D700A971-050E-4751-BF2A-DE09C808DECE}" type="presOf" srcId="{E67ED68D-1CEF-43D4-B1D8-8660B01C21CF}" destId="{68C48367-2AC8-4DAA-8640-B3EA62268810}" srcOrd="0" destOrd="0" presId="urn:microsoft.com/office/officeart/2005/8/layout/process5"/>
    <dgm:cxn modelId="{2EA216A4-803A-4FD5-A6AB-BD7CE5927CE9}" type="presOf" srcId="{55005BE4-76AD-4603-A0D0-ED56AF083AFB}" destId="{037A5E95-FDD6-4708-8562-8B8FE313845F}" srcOrd="1" destOrd="0" presId="urn:microsoft.com/office/officeart/2005/8/layout/process5"/>
    <dgm:cxn modelId="{2A400B80-182B-4AAB-9C76-134D4F9EE658}" type="presOf" srcId="{123A1EFA-92F8-4389-BE6E-B4030B9D1B19}" destId="{0C0A4C4C-C16C-4A2A-AC11-08CE99E7C29C}" srcOrd="0" destOrd="0" presId="urn:microsoft.com/office/officeart/2005/8/layout/process5"/>
    <dgm:cxn modelId="{D40569E2-55AB-4AAE-B596-1C32AAFC4D1D}" type="presOf" srcId="{012E56EF-8CB0-4DAD-ACEC-F9C2C413E5B1}" destId="{4EDAFDCB-3FFE-4E8F-BA9A-82FDAF060268}" srcOrd="0" destOrd="0" presId="urn:microsoft.com/office/officeart/2005/8/layout/process5"/>
    <dgm:cxn modelId="{D548912F-4564-4288-BB37-E96A6080C7C9}" type="presOf" srcId="{F6ACD78A-E784-4EE3-A778-6770D4927B48}" destId="{8D1E8853-F546-449B-87F8-A718C96EA54C}" srcOrd="0" destOrd="0" presId="urn:microsoft.com/office/officeart/2005/8/layout/process5"/>
    <dgm:cxn modelId="{322B41FD-9BFF-4486-A6FC-3ABB2121C7AB}" type="presParOf" srcId="{AC817959-5DE7-4BA9-9FFB-98596D3D098D}" destId="{DEF12521-BD3F-40A4-AEFA-D56801A329E3}" srcOrd="0" destOrd="0" presId="urn:microsoft.com/office/officeart/2005/8/layout/process5"/>
    <dgm:cxn modelId="{06410F7B-5081-48A1-A827-6FE308884CA7}" type="presParOf" srcId="{AC817959-5DE7-4BA9-9FFB-98596D3D098D}" destId="{2A810D0F-95D5-4CF7-9D55-991CAD7346CB}" srcOrd="1" destOrd="0" presId="urn:microsoft.com/office/officeart/2005/8/layout/process5"/>
    <dgm:cxn modelId="{0458E82E-E835-41E0-A9E9-F05E839C41B2}" type="presParOf" srcId="{2A810D0F-95D5-4CF7-9D55-991CAD7346CB}" destId="{1B85CB3F-9515-4076-9975-34FE837DB12A}" srcOrd="0" destOrd="0" presId="urn:microsoft.com/office/officeart/2005/8/layout/process5"/>
    <dgm:cxn modelId="{48C1E8EF-707E-4B90-A2CF-FA5471BA3E69}" type="presParOf" srcId="{AC817959-5DE7-4BA9-9FFB-98596D3D098D}" destId="{8D1E8853-F546-449B-87F8-A718C96EA54C}" srcOrd="2" destOrd="0" presId="urn:microsoft.com/office/officeart/2005/8/layout/process5"/>
    <dgm:cxn modelId="{AB72BD85-0221-40C2-9F3F-2D4C96CBC6AA}" type="presParOf" srcId="{AC817959-5DE7-4BA9-9FFB-98596D3D098D}" destId="{E36F9280-A153-45A7-ADAB-06AAD0CE8563}" srcOrd="3" destOrd="0" presId="urn:microsoft.com/office/officeart/2005/8/layout/process5"/>
    <dgm:cxn modelId="{DB81FF2B-BEBE-4A5F-90A1-D137ACA59FA6}" type="presParOf" srcId="{E36F9280-A153-45A7-ADAB-06AAD0CE8563}" destId="{EA3E72AF-3443-40F7-88F2-81A0816BF4D4}" srcOrd="0" destOrd="0" presId="urn:microsoft.com/office/officeart/2005/8/layout/process5"/>
    <dgm:cxn modelId="{B1AD1C11-86A4-425D-A41A-783DF5B99885}" type="presParOf" srcId="{AC817959-5DE7-4BA9-9FFB-98596D3D098D}" destId="{2CDF2548-7B8B-44C3-AE22-FAEDB9917E1E}" srcOrd="4" destOrd="0" presId="urn:microsoft.com/office/officeart/2005/8/layout/process5"/>
    <dgm:cxn modelId="{8F73B421-225E-43FD-A22F-E4CD2F603ABB}" type="presParOf" srcId="{AC817959-5DE7-4BA9-9FFB-98596D3D098D}" destId="{EDC81FEB-7282-4635-AB6E-FAA7145C71C7}" srcOrd="5" destOrd="0" presId="urn:microsoft.com/office/officeart/2005/8/layout/process5"/>
    <dgm:cxn modelId="{79B3CF55-34B1-4E2F-9EF4-B687F88426C1}" type="presParOf" srcId="{EDC81FEB-7282-4635-AB6E-FAA7145C71C7}" destId="{0436B37D-8458-41A2-8DBD-3145137FD3AD}" srcOrd="0" destOrd="0" presId="urn:microsoft.com/office/officeart/2005/8/layout/process5"/>
    <dgm:cxn modelId="{9F29D6A3-F97D-40C7-97DB-0DD2209EDCC1}" type="presParOf" srcId="{AC817959-5DE7-4BA9-9FFB-98596D3D098D}" destId="{D8EB9551-DCE8-4F00-A55C-78522637E0A3}" srcOrd="6" destOrd="0" presId="urn:microsoft.com/office/officeart/2005/8/layout/process5"/>
    <dgm:cxn modelId="{DC4E1FC1-8445-4465-96FE-E74C7D2B6C3D}" type="presParOf" srcId="{AC817959-5DE7-4BA9-9FFB-98596D3D098D}" destId="{C3BDE9FF-7ABC-4698-B603-367FF74440A9}" srcOrd="7" destOrd="0" presId="urn:microsoft.com/office/officeart/2005/8/layout/process5"/>
    <dgm:cxn modelId="{62D332F8-68BF-4729-BA56-88FF19352A51}" type="presParOf" srcId="{C3BDE9FF-7ABC-4698-B603-367FF74440A9}" destId="{779C5863-3FD8-48D4-A376-4EF634EF0F68}" srcOrd="0" destOrd="0" presId="urn:microsoft.com/office/officeart/2005/8/layout/process5"/>
    <dgm:cxn modelId="{22D9EEFE-93A2-49BA-A9E8-F9D62D38C9DF}" type="presParOf" srcId="{AC817959-5DE7-4BA9-9FFB-98596D3D098D}" destId="{58D01140-F08E-45CF-84FC-9E819BFAAFB1}" srcOrd="8" destOrd="0" presId="urn:microsoft.com/office/officeart/2005/8/layout/process5"/>
    <dgm:cxn modelId="{ED282AF7-DD98-4540-85E9-1DB488DD8652}" type="presParOf" srcId="{AC817959-5DE7-4BA9-9FFB-98596D3D098D}" destId="{33FECA5A-058B-4F52-8F42-172E6D02ACB3}" srcOrd="9" destOrd="0" presId="urn:microsoft.com/office/officeart/2005/8/layout/process5"/>
    <dgm:cxn modelId="{C8251FE1-DC45-4057-B2EA-3291821F3082}" type="presParOf" srcId="{33FECA5A-058B-4F52-8F42-172E6D02ACB3}" destId="{83BB8FFE-A170-4219-BB53-AAC9928E3AE3}" srcOrd="0" destOrd="0" presId="urn:microsoft.com/office/officeart/2005/8/layout/process5"/>
    <dgm:cxn modelId="{CBC62B6C-77F9-4A47-BD6C-4EA97FBDA9AE}" type="presParOf" srcId="{AC817959-5DE7-4BA9-9FFB-98596D3D098D}" destId="{DB87529C-B9E4-4395-A0E2-54F482B05343}" srcOrd="10" destOrd="0" presId="urn:microsoft.com/office/officeart/2005/8/layout/process5"/>
    <dgm:cxn modelId="{E02D61C4-3CDF-42FA-8048-DCCED42649D8}" type="presParOf" srcId="{AC817959-5DE7-4BA9-9FFB-98596D3D098D}" destId="{D3AA3ED3-888F-4C87-921A-F6793846698F}" srcOrd="11" destOrd="0" presId="urn:microsoft.com/office/officeart/2005/8/layout/process5"/>
    <dgm:cxn modelId="{91F711EA-19D4-4E44-B968-5100D1C73A87}" type="presParOf" srcId="{D3AA3ED3-888F-4C87-921A-F6793846698F}" destId="{DEAE788B-CA13-439F-8153-5AB6EAC20D73}" srcOrd="0" destOrd="0" presId="urn:microsoft.com/office/officeart/2005/8/layout/process5"/>
    <dgm:cxn modelId="{4DB169B8-2FD5-4DA6-A323-736692D9180C}" type="presParOf" srcId="{AC817959-5DE7-4BA9-9FFB-98596D3D098D}" destId="{4892D06E-5635-4918-86DB-262B6F37D872}" srcOrd="12" destOrd="0" presId="urn:microsoft.com/office/officeart/2005/8/layout/process5"/>
    <dgm:cxn modelId="{4518FE30-D653-432D-956A-01392C0430D4}" type="presParOf" srcId="{AC817959-5DE7-4BA9-9FFB-98596D3D098D}" destId="{68C48367-2AC8-4DAA-8640-B3EA62268810}" srcOrd="13" destOrd="0" presId="urn:microsoft.com/office/officeart/2005/8/layout/process5"/>
    <dgm:cxn modelId="{6DD7A53A-9B3F-4C6F-A6AA-EDB5AA75A0D7}" type="presParOf" srcId="{68C48367-2AC8-4DAA-8640-B3EA62268810}" destId="{9F2D2B03-1F55-4AA1-977D-FF342ACBE386}" srcOrd="0" destOrd="0" presId="urn:microsoft.com/office/officeart/2005/8/layout/process5"/>
    <dgm:cxn modelId="{F317F570-BD27-4D91-8266-D0FC60D609E5}" type="presParOf" srcId="{AC817959-5DE7-4BA9-9FFB-98596D3D098D}" destId="{43F2EEB8-1D63-4F41-A328-376747E608E1}" srcOrd="14" destOrd="0" presId="urn:microsoft.com/office/officeart/2005/8/layout/process5"/>
    <dgm:cxn modelId="{559166C7-2367-4B6B-A046-87152D954CAB}" type="presParOf" srcId="{AC817959-5DE7-4BA9-9FFB-98596D3D098D}" destId="{4EDAFDCB-3FFE-4E8F-BA9A-82FDAF060268}" srcOrd="15" destOrd="0" presId="urn:microsoft.com/office/officeart/2005/8/layout/process5"/>
    <dgm:cxn modelId="{A8DB6B7A-339A-4148-9FFC-15A8383AE895}" type="presParOf" srcId="{4EDAFDCB-3FFE-4E8F-BA9A-82FDAF060268}" destId="{3DC85EEA-3110-4B9F-9A49-D2C5250424C1}" srcOrd="0" destOrd="0" presId="urn:microsoft.com/office/officeart/2005/8/layout/process5"/>
    <dgm:cxn modelId="{2F7DDB48-F716-4077-BDFE-77FC8232C1EB}" type="presParOf" srcId="{AC817959-5DE7-4BA9-9FFB-98596D3D098D}" destId="{147F1943-A3BE-425E-A46C-45BFA40C4D20}" srcOrd="16" destOrd="0" presId="urn:microsoft.com/office/officeart/2005/8/layout/process5"/>
    <dgm:cxn modelId="{256C4E79-0EF6-448D-8993-B9809D49F7F8}" type="presParOf" srcId="{AC817959-5DE7-4BA9-9FFB-98596D3D098D}" destId="{90E91F30-7D57-4162-A079-56735150DF38}" srcOrd="17" destOrd="0" presId="urn:microsoft.com/office/officeart/2005/8/layout/process5"/>
    <dgm:cxn modelId="{C2D784E0-5B7E-4036-950F-630AD72C6EDE}" type="presParOf" srcId="{90E91F30-7D57-4162-A079-56735150DF38}" destId="{F9BEC2C0-EA58-4EDB-8FFE-3EBAF6F5E11F}" srcOrd="0" destOrd="0" presId="urn:microsoft.com/office/officeart/2005/8/layout/process5"/>
    <dgm:cxn modelId="{E02791E9-B013-4725-A8EE-278E1393ABED}" type="presParOf" srcId="{AC817959-5DE7-4BA9-9FFB-98596D3D098D}" destId="{0C0A4C4C-C16C-4A2A-AC11-08CE99E7C29C}" srcOrd="18" destOrd="0" presId="urn:microsoft.com/office/officeart/2005/8/layout/process5"/>
    <dgm:cxn modelId="{31310C36-18EB-4B0B-941B-CEFA33599A55}" type="presParOf" srcId="{AC817959-5DE7-4BA9-9FFB-98596D3D098D}" destId="{657AC83C-5044-42BE-B49C-6F54C602EB65}" srcOrd="19" destOrd="0" presId="urn:microsoft.com/office/officeart/2005/8/layout/process5"/>
    <dgm:cxn modelId="{A3069314-A652-4B41-B230-CBC46FFCCF74}" type="presParOf" srcId="{657AC83C-5044-42BE-B49C-6F54C602EB65}" destId="{C8BFBED0-369B-401C-9FAC-1E3A51FAF7F6}" srcOrd="0" destOrd="0" presId="urn:microsoft.com/office/officeart/2005/8/layout/process5"/>
    <dgm:cxn modelId="{460760AC-E01E-4E45-8085-380A30209DD1}" type="presParOf" srcId="{AC817959-5DE7-4BA9-9FFB-98596D3D098D}" destId="{DB5FEBE9-1F88-4AED-B6FC-127CC3922D71}" srcOrd="20" destOrd="0" presId="urn:microsoft.com/office/officeart/2005/8/layout/process5"/>
    <dgm:cxn modelId="{FC62D406-EBA8-4D8A-AD45-9E1C194B2D1B}" type="presParOf" srcId="{AC817959-5DE7-4BA9-9FFB-98596D3D098D}" destId="{C0C221C9-127C-4E61-A551-E6B189B61772}" srcOrd="21" destOrd="0" presId="urn:microsoft.com/office/officeart/2005/8/layout/process5"/>
    <dgm:cxn modelId="{588D9329-6302-4BCF-A97A-75EF75B590BF}" type="presParOf" srcId="{C0C221C9-127C-4E61-A551-E6B189B61772}" destId="{037A5E95-FDD6-4708-8562-8B8FE313845F}" srcOrd="0" destOrd="0" presId="urn:microsoft.com/office/officeart/2005/8/layout/process5"/>
    <dgm:cxn modelId="{CAA0AB95-6F02-44EB-8D02-799E5289DD58}" type="presParOf" srcId="{AC817959-5DE7-4BA9-9FFB-98596D3D098D}" destId="{C2AC0D2F-EC49-4C65-A9E1-AB913C94E54B}" srcOrd="2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EB9A28-EF22-40F2-8251-A645B2B89B88}" type="doc">
      <dgm:prSet loTypeId="urn:microsoft.com/office/officeart/2005/8/layout/hierarchy2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47249554-4EE3-4EF5-A36A-6126F90CE476}">
      <dgm:prSet phldrT="[Текст]" custT="1"/>
      <dgm:spPr/>
      <dgm:t>
        <a:bodyPr/>
        <a:lstStyle/>
        <a:p>
          <a:r>
            <a:rPr lang="ru-RU" sz="1000" dirty="0" smtClean="0"/>
            <a:t>Недостаточные запасы</a:t>
          </a:r>
          <a:endParaRPr lang="ru-RU" sz="1000" dirty="0"/>
        </a:p>
      </dgm:t>
    </dgm:pt>
    <dgm:pt modelId="{BBE1F2AF-0F5B-4AA1-B00E-ADF301E40FC7}" type="parTrans" cxnId="{30881F64-4FA0-4950-BF04-DCE0A4F3E1F1}">
      <dgm:prSet/>
      <dgm:spPr/>
      <dgm:t>
        <a:bodyPr/>
        <a:lstStyle/>
        <a:p>
          <a:endParaRPr lang="ru-RU" sz="2400"/>
        </a:p>
      </dgm:t>
    </dgm:pt>
    <dgm:pt modelId="{0B45675B-B24F-4BA4-9494-838B935B0A78}" type="sibTrans" cxnId="{30881F64-4FA0-4950-BF04-DCE0A4F3E1F1}">
      <dgm:prSet/>
      <dgm:spPr/>
      <dgm:t>
        <a:bodyPr/>
        <a:lstStyle/>
        <a:p>
          <a:endParaRPr lang="ru-RU" sz="2400"/>
        </a:p>
      </dgm:t>
    </dgm:pt>
    <dgm:pt modelId="{5028AE26-9F74-4614-9973-0CFD33666B05}">
      <dgm:prSet phldrT="[Текст]" custT="1"/>
      <dgm:spPr/>
      <dgm:t>
        <a:bodyPr/>
        <a:lstStyle/>
        <a:p>
          <a:r>
            <a:rPr lang="ru-RU" sz="1000" dirty="0" smtClean="0"/>
            <a:t>Сокращение ассортимента</a:t>
          </a:r>
          <a:endParaRPr lang="ru-RU" sz="1000" dirty="0"/>
        </a:p>
      </dgm:t>
    </dgm:pt>
    <dgm:pt modelId="{9910759B-C6B9-4EF2-B7AF-55188A51F632}" type="parTrans" cxnId="{934C8EBD-D6D0-4002-AE7B-7C625A65037C}">
      <dgm:prSet custT="1"/>
      <dgm:spPr/>
      <dgm:t>
        <a:bodyPr/>
        <a:lstStyle/>
        <a:p>
          <a:endParaRPr lang="ru-RU" sz="700"/>
        </a:p>
      </dgm:t>
    </dgm:pt>
    <dgm:pt modelId="{4CA85B00-E0A5-480E-B58D-9EC9BD3D21C8}" type="sibTrans" cxnId="{934C8EBD-D6D0-4002-AE7B-7C625A65037C}">
      <dgm:prSet/>
      <dgm:spPr/>
      <dgm:t>
        <a:bodyPr/>
        <a:lstStyle/>
        <a:p>
          <a:endParaRPr lang="ru-RU" sz="2400"/>
        </a:p>
      </dgm:t>
    </dgm:pt>
    <dgm:pt modelId="{07998D79-7363-45F5-BE22-1F813D29C2CA}">
      <dgm:prSet phldrT="[Текст]" custT="1"/>
      <dgm:spPr/>
      <dgm:t>
        <a:bodyPr/>
        <a:lstStyle/>
        <a:p>
          <a:r>
            <a:rPr lang="ru-RU" sz="1000" dirty="0" smtClean="0"/>
            <a:t>Снижение продаж</a:t>
          </a:r>
          <a:endParaRPr lang="ru-RU" sz="1000" dirty="0"/>
        </a:p>
      </dgm:t>
    </dgm:pt>
    <dgm:pt modelId="{6DBF5B5D-DB80-428E-B734-EEFA97C3E249}" type="parTrans" cxnId="{66EDE352-513D-4AF7-BA2E-9E472F0E7BEF}">
      <dgm:prSet custT="1"/>
      <dgm:spPr/>
      <dgm:t>
        <a:bodyPr/>
        <a:lstStyle/>
        <a:p>
          <a:endParaRPr lang="ru-RU" sz="700"/>
        </a:p>
      </dgm:t>
    </dgm:pt>
    <dgm:pt modelId="{1E58A8B4-2192-4D41-AA90-8B25F4432F37}" type="sibTrans" cxnId="{66EDE352-513D-4AF7-BA2E-9E472F0E7BEF}">
      <dgm:prSet/>
      <dgm:spPr/>
      <dgm:t>
        <a:bodyPr/>
        <a:lstStyle/>
        <a:p>
          <a:endParaRPr lang="ru-RU" sz="2400"/>
        </a:p>
      </dgm:t>
    </dgm:pt>
    <dgm:pt modelId="{169566EB-B630-4FA4-8632-9E4C10511115}">
      <dgm:prSet phldrT="[Текст]" custT="1"/>
      <dgm:spPr/>
      <dgm:t>
        <a:bodyPr/>
        <a:lstStyle/>
        <a:p>
          <a:r>
            <a:rPr lang="ru-RU" sz="1000" dirty="0" smtClean="0"/>
            <a:t>Снижение уровня сервиса</a:t>
          </a:r>
          <a:endParaRPr lang="ru-RU" sz="1000" dirty="0"/>
        </a:p>
      </dgm:t>
    </dgm:pt>
    <dgm:pt modelId="{129DE836-F1F4-4D8B-B291-06F650578FDD}" type="parTrans" cxnId="{0E691D55-200B-4BC3-B3CA-0E97929B3DFF}">
      <dgm:prSet custT="1"/>
      <dgm:spPr/>
      <dgm:t>
        <a:bodyPr/>
        <a:lstStyle/>
        <a:p>
          <a:endParaRPr lang="ru-RU" sz="700"/>
        </a:p>
      </dgm:t>
    </dgm:pt>
    <dgm:pt modelId="{AC9E17C7-3D59-4C90-BF5D-7BF6A6295BD7}" type="sibTrans" cxnId="{0E691D55-200B-4BC3-B3CA-0E97929B3DFF}">
      <dgm:prSet/>
      <dgm:spPr/>
      <dgm:t>
        <a:bodyPr/>
        <a:lstStyle/>
        <a:p>
          <a:endParaRPr lang="ru-RU" sz="2400"/>
        </a:p>
      </dgm:t>
    </dgm:pt>
    <dgm:pt modelId="{DB512CDA-982A-492A-BC40-2F7E5F273E6D}">
      <dgm:prSet phldrT="[Текст]" custT="1"/>
      <dgm:spPr/>
      <dgm:t>
        <a:bodyPr/>
        <a:lstStyle/>
        <a:p>
          <a:r>
            <a:rPr lang="ru-RU" sz="1000" dirty="0" smtClean="0"/>
            <a:t>Избыточные запасы</a:t>
          </a:r>
          <a:endParaRPr lang="ru-RU" sz="1000" dirty="0"/>
        </a:p>
      </dgm:t>
    </dgm:pt>
    <dgm:pt modelId="{CB58D336-0B2B-442A-8626-BAB29484C64F}" type="parTrans" cxnId="{5DE734E2-623A-4D8A-921C-219639603DB9}">
      <dgm:prSet/>
      <dgm:spPr/>
      <dgm:t>
        <a:bodyPr/>
        <a:lstStyle/>
        <a:p>
          <a:endParaRPr lang="ru-RU" sz="2400"/>
        </a:p>
      </dgm:t>
    </dgm:pt>
    <dgm:pt modelId="{0E961B14-0EB5-437A-B27E-FF3F655EE88F}" type="sibTrans" cxnId="{5DE734E2-623A-4D8A-921C-219639603DB9}">
      <dgm:prSet/>
      <dgm:spPr/>
      <dgm:t>
        <a:bodyPr/>
        <a:lstStyle/>
        <a:p>
          <a:endParaRPr lang="ru-RU" sz="2400"/>
        </a:p>
      </dgm:t>
    </dgm:pt>
    <dgm:pt modelId="{42F8D9B5-2D4F-4825-994A-BB78362ECC70}">
      <dgm:prSet phldrT="[Текст]" custT="1"/>
      <dgm:spPr/>
      <dgm:t>
        <a:bodyPr/>
        <a:lstStyle/>
        <a:p>
          <a:r>
            <a:rPr lang="ru-RU" sz="1000" dirty="0" smtClean="0"/>
            <a:t>Потери на  хранении и транспортировке</a:t>
          </a:r>
          <a:endParaRPr lang="ru-RU" sz="1000" dirty="0"/>
        </a:p>
      </dgm:t>
    </dgm:pt>
    <dgm:pt modelId="{E7DC8BC1-D695-4800-BF9C-8D163E1A73BC}" type="parTrans" cxnId="{BD0F95CC-EDAB-47FA-8BF9-42E6C31ECE41}">
      <dgm:prSet custT="1"/>
      <dgm:spPr/>
      <dgm:t>
        <a:bodyPr/>
        <a:lstStyle/>
        <a:p>
          <a:endParaRPr lang="ru-RU" sz="700"/>
        </a:p>
      </dgm:t>
    </dgm:pt>
    <dgm:pt modelId="{AE9FE6A9-47EC-4F51-854A-4DF0AF6E2243}" type="sibTrans" cxnId="{BD0F95CC-EDAB-47FA-8BF9-42E6C31ECE41}">
      <dgm:prSet/>
      <dgm:spPr/>
      <dgm:t>
        <a:bodyPr/>
        <a:lstStyle/>
        <a:p>
          <a:endParaRPr lang="ru-RU" sz="2400"/>
        </a:p>
      </dgm:t>
    </dgm:pt>
    <dgm:pt modelId="{3DCB28D1-6437-44CC-9B24-AAD6E4473C23}">
      <dgm:prSet phldrT="[Текст]" custT="1"/>
      <dgm:spPr/>
      <dgm:t>
        <a:bodyPr/>
        <a:lstStyle/>
        <a:p>
          <a:r>
            <a:rPr lang="ru-RU" sz="1000" dirty="0" smtClean="0"/>
            <a:t>Потеря клиента</a:t>
          </a:r>
          <a:endParaRPr lang="ru-RU" sz="1000" dirty="0"/>
        </a:p>
      </dgm:t>
    </dgm:pt>
    <dgm:pt modelId="{E5E43AB3-4115-4A95-B3FD-4A604D5030B1}" type="parTrans" cxnId="{67A1AFE2-9EEB-49E3-B4D7-74EE86F04082}">
      <dgm:prSet custT="1"/>
      <dgm:spPr/>
      <dgm:t>
        <a:bodyPr/>
        <a:lstStyle/>
        <a:p>
          <a:endParaRPr lang="ru-RU" sz="700"/>
        </a:p>
      </dgm:t>
    </dgm:pt>
    <dgm:pt modelId="{41A1C758-095C-4564-BFA0-1C4577800229}" type="sibTrans" cxnId="{67A1AFE2-9EEB-49E3-B4D7-74EE86F04082}">
      <dgm:prSet/>
      <dgm:spPr/>
      <dgm:t>
        <a:bodyPr/>
        <a:lstStyle/>
        <a:p>
          <a:endParaRPr lang="ru-RU" sz="2400"/>
        </a:p>
      </dgm:t>
    </dgm:pt>
    <dgm:pt modelId="{094E84C5-96A8-4130-9F33-A82BDB61FA7A}">
      <dgm:prSet phldrT="[Текст]"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000" dirty="0" smtClean="0">
              <a:solidFill>
                <a:schemeClr val="bg1"/>
              </a:solidFill>
            </a:rPr>
            <a:t>Снижение краткосрочной прибыли</a:t>
          </a:r>
          <a:endParaRPr lang="ru-RU" sz="1000" dirty="0">
            <a:solidFill>
              <a:schemeClr val="bg1"/>
            </a:solidFill>
          </a:endParaRPr>
        </a:p>
      </dgm:t>
    </dgm:pt>
    <dgm:pt modelId="{056BFEFC-88A0-42C9-A4D2-3E7B9798607F}" type="parTrans" cxnId="{0B2CB907-A911-41EA-945D-439D98FFECD3}">
      <dgm:prSet custT="1"/>
      <dgm:spPr/>
      <dgm:t>
        <a:bodyPr/>
        <a:lstStyle/>
        <a:p>
          <a:endParaRPr lang="ru-RU" sz="700"/>
        </a:p>
      </dgm:t>
    </dgm:pt>
    <dgm:pt modelId="{EB226D7A-8D13-4389-985C-2D8659EF5A2F}" type="sibTrans" cxnId="{0B2CB907-A911-41EA-945D-439D98FFECD3}">
      <dgm:prSet/>
      <dgm:spPr/>
      <dgm:t>
        <a:bodyPr/>
        <a:lstStyle/>
        <a:p>
          <a:endParaRPr lang="ru-RU" sz="2400"/>
        </a:p>
      </dgm:t>
    </dgm:pt>
    <dgm:pt modelId="{C6BED37E-B210-49A8-A8B8-BD9A9E4B633F}">
      <dgm:prSet phldrT="[Текст]" custT="1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1000" dirty="0" smtClean="0">
              <a:solidFill>
                <a:schemeClr val="bg1"/>
              </a:solidFill>
            </a:rPr>
            <a:t>Снижение долгосрочной прибыли</a:t>
          </a:r>
          <a:endParaRPr lang="ru-RU" sz="1000" dirty="0">
            <a:solidFill>
              <a:schemeClr val="bg1"/>
            </a:solidFill>
          </a:endParaRPr>
        </a:p>
      </dgm:t>
    </dgm:pt>
    <dgm:pt modelId="{B7957B83-6AE7-47A9-8BC7-9167EEC273D0}" type="parTrans" cxnId="{0E07C0E0-8D7E-498C-B3C1-10A4512F4D64}">
      <dgm:prSet custT="1"/>
      <dgm:spPr/>
      <dgm:t>
        <a:bodyPr/>
        <a:lstStyle/>
        <a:p>
          <a:endParaRPr lang="ru-RU" sz="700"/>
        </a:p>
      </dgm:t>
    </dgm:pt>
    <dgm:pt modelId="{44B54E89-391B-4265-9808-727D5DCB812D}" type="sibTrans" cxnId="{0E07C0E0-8D7E-498C-B3C1-10A4512F4D64}">
      <dgm:prSet/>
      <dgm:spPr/>
      <dgm:t>
        <a:bodyPr/>
        <a:lstStyle/>
        <a:p>
          <a:endParaRPr lang="ru-RU" sz="2400"/>
        </a:p>
      </dgm:t>
    </dgm:pt>
    <dgm:pt modelId="{8253E883-B3A4-4CB6-83B2-32E076BA185B}">
      <dgm:prSet phldrT="[Текст]" custT="1"/>
      <dgm:spPr/>
      <dgm:t>
        <a:bodyPr/>
        <a:lstStyle/>
        <a:p>
          <a:r>
            <a:rPr lang="ru-RU" sz="1000" dirty="0" smtClean="0"/>
            <a:t>Недостаток оборотных средств</a:t>
          </a:r>
          <a:endParaRPr lang="ru-RU" sz="1000" dirty="0"/>
        </a:p>
      </dgm:t>
    </dgm:pt>
    <dgm:pt modelId="{973CD0B5-DC9B-4FDA-B5FD-B80ECDC51F08}" type="parTrans" cxnId="{3F81445C-A989-4C62-B67B-1F3C48DB0CD2}">
      <dgm:prSet custT="1"/>
      <dgm:spPr/>
      <dgm:t>
        <a:bodyPr/>
        <a:lstStyle/>
        <a:p>
          <a:endParaRPr lang="ru-RU" sz="700"/>
        </a:p>
      </dgm:t>
    </dgm:pt>
    <dgm:pt modelId="{08250695-B4AC-4731-87E7-87902A58B54C}" type="sibTrans" cxnId="{3F81445C-A989-4C62-B67B-1F3C48DB0CD2}">
      <dgm:prSet/>
      <dgm:spPr/>
      <dgm:t>
        <a:bodyPr/>
        <a:lstStyle/>
        <a:p>
          <a:endParaRPr lang="ru-RU" sz="2400"/>
        </a:p>
      </dgm:t>
    </dgm:pt>
    <dgm:pt modelId="{814ACD58-6298-4B68-ADE4-B56254C2B15C}">
      <dgm:prSet phldrT="[Текст]" custT="1"/>
      <dgm:spPr/>
      <dgm:t>
        <a:bodyPr/>
        <a:lstStyle/>
        <a:p>
          <a:r>
            <a:rPr lang="ru-RU" sz="1000" dirty="0" smtClean="0"/>
            <a:t>Внешние заимствования</a:t>
          </a:r>
          <a:endParaRPr lang="ru-RU" sz="1000" dirty="0"/>
        </a:p>
      </dgm:t>
    </dgm:pt>
    <dgm:pt modelId="{BABE87D9-BA68-4DA3-883D-19BCA94CDE47}" type="parTrans" cxnId="{DC61872A-B8A9-4001-92F4-CA759AEC3179}">
      <dgm:prSet custT="1"/>
      <dgm:spPr/>
      <dgm:t>
        <a:bodyPr/>
        <a:lstStyle/>
        <a:p>
          <a:endParaRPr lang="ru-RU" sz="700"/>
        </a:p>
      </dgm:t>
    </dgm:pt>
    <dgm:pt modelId="{A0A34E50-CD0F-4B17-AA20-18C29A4A5250}" type="sibTrans" cxnId="{DC61872A-B8A9-4001-92F4-CA759AEC3179}">
      <dgm:prSet/>
      <dgm:spPr/>
      <dgm:t>
        <a:bodyPr/>
        <a:lstStyle/>
        <a:p>
          <a:endParaRPr lang="ru-RU" sz="2400"/>
        </a:p>
      </dgm:t>
    </dgm:pt>
    <dgm:pt modelId="{758BF95A-E921-4234-B4D2-F45CA78601F4}">
      <dgm:prSet phldrT="[Текст]" custT="1"/>
      <dgm:spPr/>
      <dgm:t>
        <a:bodyPr/>
        <a:lstStyle/>
        <a:p>
          <a:r>
            <a:rPr lang="ru-RU" sz="1000" dirty="0" smtClean="0"/>
            <a:t>Сокращение ассортимента</a:t>
          </a:r>
          <a:endParaRPr lang="ru-RU" sz="1000" dirty="0"/>
        </a:p>
      </dgm:t>
    </dgm:pt>
    <dgm:pt modelId="{63E03B97-0C1F-4EF8-9C98-3F1986B46A66}" type="parTrans" cxnId="{C81B4AF3-FA4C-4951-99E4-F57736DBD471}">
      <dgm:prSet custT="1"/>
      <dgm:spPr/>
      <dgm:t>
        <a:bodyPr/>
        <a:lstStyle/>
        <a:p>
          <a:endParaRPr lang="ru-RU" sz="700"/>
        </a:p>
      </dgm:t>
    </dgm:pt>
    <dgm:pt modelId="{84ABB958-48E4-4785-95B1-DAFBB41B1CBF}" type="sibTrans" cxnId="{C81B4AF3-FA4C-4951-99E4-F57736DBD471}">
      <dgm:prSet/>
      <dgm:spPr/>
      <dgm:t>
        <a:bodyPr/>
        <a:lstStyle/>
        <a:p>
          <a:endParaRPr lang="ru-RU" sz="2400"/>
        </a:p>
      </dgm:t>
    </dgm:pt>
    <dgm:pt modelId="{B7A2FC50-1BE2-4346-9FFF-C591465439B7}">
      <dgm:prSet phldrT="[Текст]"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000" smtClean="0">
              <a:solidFill>
                <a:schemeClr val="bg1"/>
              </a:solidFill>
            </a:rPr>
            <a:t>Снижение краткосрочной прибыли</a:t>
          </a:r>
          <a:endParaRPr lang="ru-RU" sz="1000" dirty="0">
            <a:solidFill>
              <a:schemeClr val="bg1"/>
            </a:solidFill>
          </a:endParaRPr>
        </a:p>
      </dgm:t>
    </dgm:pt>
    <dgm:pt modelId="{38039580-D69F-43BB-8B74-E4085B458D7C}" type="parTrans" cxnId="{3EC540E1-0144-4D72-997C-13CB08D6FCA7}">
      <dgm:prSet custT="1"/>
      <dgm:spPr/>
      <dgm:t>
        <a:bodyPr/>
        <a:lstStyle/>
        <a:p>
          <a:endParaRPr lang="ru-RU" sz="700"/>
        </a:p>
      </dgm:t>
    </dgm:pt>
    <dgm:pt modelId="{9F888BB2-6B57-4294-A9FA-D91A7D85F339}" type="sibTrans" cxnId="{3EC540E1-0144-4D72-997C-13CB08D6FCA7}">
      <dgm:prSet/>
      <dgm:spPr/>
      <dgm:t>
        <a:bodyPr/>
        <a:lstStyle/>
        <a:p>
          <a:endParaRPr lang="ru-RU" sz="2400"/>
        </a:p>
      </dgm:t>
    </dgm:pt>
    <dgm:pt modelId="{AAC14E3D-281F-4281-A9FF-3FCCE6C8944C}">
      <dgm:prSet phldrT="[Текст]"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000" dirty="0" smtClean="0">
              <a:solidFill>
                <a:schemeClr val="bg1"/>
              </a:solidFill>
            </a:rPr>
            <a:t>Снижение краткосрочной прибыли</a:t>
          </a:r>
          <a:endParaRPr lang="ru-RU" sz="1000" dirty="0">
            <a:solidFill>
              <a:schemeClr val="bg1"/>
            </a:solidFill>
          </a:endParaRPr>
        </a:p>
      </dgm:t>
    </dgm:pt>
    <dgm:pt modelId="{3FE6FFA0-AB37-427A-BDDF-558DF3F61EFE}" type="parTrans" cxnId="{B414E22D-B06C-4C04-91B5-20A94781B63C}">
      <dgm:prSet custT="1"/>
      <dgm:spPr/>
      <dgm:t>
        <a:bodyPr/>
        <a:lstStyle/>
        <a:p>
          <a:endParaRPr lang="ru-RU" sz="700"/>
        </a:p>
      </dgm:t>
    </dgm:pt>
    <dgm:pt modelId="{0F367BB5-0C10-4F8B-BB6B-ED633DC217B8}" type="sibTrans" cxnId="{B414E22D-B06C-4C04-91B5-20A94781B63C}">
      <dgm:prSet/>
      <dgm:spPr/>
      <dgm:t>
        <a:bodyPr/>
        <a:lstStyle/>
        <a:p>
          <a:endParaRPr lang="ru-RU" sz="2400"/>
        </a:p>
      </dgm:t>
    </dgm:pt>
    <dgm:pt modelId="{2AEBE5D3-3C1E-4A4F-92C0-98645A6DD1D3}">
      <dgm:prSet phldrT="[Текст]"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000" dirty="0" smtClean="0">
              <a:solidFill>
                <a:schemeClr val="bg1"/>
              </a:solidFill>
            </a:rPr>
            <a:t>Снижение краткосрочной прибыли</a:t>
          </a:r>
          <a:endParaRPr lang="ru-RU" sz="1000" dirty="0">
            <a:solidFill>
              <a:schemeClr val="bg1"/>
            </a:solidFill>
          </a:endParaRPr>
        </a:p>
      </dgm:t>
    </dgm:pt>
    <dgm:pt modelId="{018571B3-3F8B-4895-9F5F-F2FF503BF3F7}" type="parTrans" cxnId="{0F3D2B33-EB60-459C-9B57-23BE5251C7C5}">
      <dgm:prSet custT="1"/>
      <dgm:spPr/>
      <dgm:t>
        <a:bodyPr/>
        <a:lstStyle/>
        <a:p>
          <a:endParaRPr lang="ru-RU" sz="700"/>
        </a:p>
      </dgm:t>
    </dgm:pt>
    <dgm:pt modelId="{018CB673-266D-47AD-B67C-C3F19E91B3C6}" type="sibTrans" cxnId="{0F3D2B33-EB60-459C-9B57-23BE5251C7C5}">
      <dgm:prSet/>
      <dgm:spPr/>
      <dgm:t>
        <a:bodyPr/>
        <a:lstStyle/>
        <a:p>
          <a:endParaRPr lang="ru-RU" sz="2400"/>
        </a:p>
      </dgm:t>
    </dgm:pt>
    <dgm:pt modelId="{12A274DF-BDE6-4B14-B051-92991CAEEE68}">
      <dgm:prSet phldrT="[Текст]" custT="1"/>
      <dgm:spPr/>
      <dgm:t>
        <a:bodyPr/>
        <a:lstStyle/>
        <a:p>
          <a:r>
            <a:rPr lang="ru-RU" sz="1000" dirty="0" smtClean="0"/>
            <a:t>Потеря клиента</a:t>
          </a:r>
          <a:endParaRPr lang="ru-RU" sz="1000" dirty="0"/>
        </a:p>
      </dgm:t>
    </dgm:pt>
    <dgm:pt modelId="{9C1F7FA7-9D02-4F2F-A8D4-746C72507DA1}" type="parTrans" cxnId="{4FC09464-2EE8-418C-B736-489691EF0C18}">
      <dgm:prSet custT="1"/>
      <dgm:spPr/>
      <dgm:t>
        <a:bodyPr/>
        <a:lstStyle/>
        <a:p>
          <a:endParaRPr lang="ru-RU" sz="700"/>
        </a:p>
      </dgm:t>
    </dgm:pt>
    <dgm:pt modelId="{9021ED7E-79AA-4A40-ADD8-33B46A802B3E}" type="sibTrans" cxnId="{4FC09464-2EE8-418C-B736-489691EF0C18}">
      <dgm:prSet/>
      <dgm:spPr/>
      <dgm:t>
        <a:bodyPr/>
        <a:lstStyle/>
        <a:p>
          <a:endParaRPr lang="ru-RU" sz="2400"/>
        </a:p>
      </dgm:t>
    </dgm:pt>
    <dgm:pt modelId="{39F73EE7-AD66-468E-8E04-D42FC5D5983D}">
      <dgm:prSet phldrT="[Текст]" custT="1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1000" dirty="0" smtClean="0">
              <a:solidFill>
                <a:schemeClr val="bg1"/>
              </a:solidFill>
            </a:rPr>
            <a:t>Снижение долгосрочной прибыли</a:t>
          </a:r>
          <a:endParaRPr lang="ru-RU" sz="1000" dirty="0">
            <a:solidFill>
              <a:schemeClr val="bg1"/>
            </a:solidFill>
          </a:endParaRPr>
        </a:p>
      </dgm:t>
    </dgm:pt>
    <dgm:pt modelId="{09D5633B-8709-412A-8CD3-538BAEDE630C}" type="parTrans" cxnId="{5522F47E-7C51-46BA-A26D-F3E4FBC87D3B}">
      <dgm:prSet custT="1"/>
      <dgm:spPr/>
      <dgm:t>
        <a:bodyPr/>
        <a:lstStyle/>
        <a:p>
          <a:endParaRPr lang="ru-RU" sz="700"/>
        </a:p>
      </dgm:t>
    </dgm:pt>
    <dgm:pt modelId="{6CE7FA83-62A0-459C-921C-E58127F07343}" type="sibTrans" cxnId="{5522F47E-7C51-46BA-A26D-F3E4FBC87D3B}">
      <dgm:prSet/>
      <dgm:spPr/>
      <dgm:t>
        <a:bodyPr/>
        <a:lstStyle/>
        <a:p>
          <a:endParaRPr lang="ru-RU" sz="2400"/>
        </a:p>
      </dgm:t>
    </dgm:pt>
    <dgm:pt modelId="{00A0BF74-2D02-4F26-8441-B18CCDB6384B}" type="pres">
      <dgm:prSet presAssocID="{DFEB9A28-EF22-40F2-8251-A645B2B89B8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C90B46-C6F5-47BF-9CCF-DB137347BD59}" type="pres">
      <dgm:prSet presAssocID="{47249554-4EE3-4EF5-A36A-6126F90CE476}" presName="root1" presStyleCnt="0"/>
      <dgm:spPr/>
    </dgm:pt>
    <dgm:pt modelId="{58C41FB2-B78C-49D9-B39C-1A763E3046F9}" type="pres">
      <dgm:prSet presAssocID="{47249554-4EE3-4EF5-A36A-6126F90CE476}" presName="LevelOneTextNode" presStyleLbl="node0" presStyleIdx="0" presStyleCnt="2" custScaleX="1227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09D48B-F845-428D-90F2-57AD813B78FE}" type="pres">
      <dgm:prSet presAssocID="{47249554-4EE3-4EF5-A36A-6126F90CE476}" presName="level2hierChild" presStyleCnt="0"/>
      <dgm:spPr/>
    </dgm:pt>
    <dgm:pt modelId="{92055AC7-F6C3-4F33-92D4-A2A8B37F009C}" type="pres">
      <dgm:prSet presAssocID="{9910759B-C6B9-4EF2-B7AF-55188A51F632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B6058D30-75EC-4413-8CE2-5F3F72562A87}" type="pres">
      <dgm:prSet presAssocID="{9910759B-C6B9-4EF2-B7AF-55188A51F632}" presName="connTx" presStyleLbl="parChTrans1D2" presStyleIdx="0" presStyleCnt="3"/>
      <dgm:spPr/>
      <dgm:t>
        <a:bodyPr/>
        <a:lstStyle/>
        <a:p>
          <a:endParaRPr lang="ru-RU"/>
        </a:p>
      </dgm:t>
    </dgm:pt>
    <dgm:pt modelId="{367B4D58-B896-40EE-860D-43677E930B5C}" type="pres">
      <dgm:prSet presAssocID="{5028AE26-9F74-4614-9973-0CFD33666B05}" presName="root2" presStyleCnt="0"/>
      <dgm:spPr/>
    </dgm:pt>
    <dgm:pt modelId="{2D4D8822-9DEC-40CC-922A-246A05D91FED}" type="pres">
      <dgm:prSet presAssocID="{5028AE26-9F74-4614-9973-0CFD33666B05}" presName="LevelTwoTextNode" presStyleLbl="node2" presStyleIdx="0" presStyleCnt="3" custScaleX="1227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60CA1A-82EF-4610-BCAF-A314BAD02C06}" type="pres">
      <dgm:prSet presAssocID="{5028AE26-9F74-4614-9973-0CFD33666B05}" presName="level3hierChild" presStyleCnt="0"/>
      <dgm:spPr/>
    </dgm:pt>
    <dgm:pt modelId="{829CB379-0921-4C25-965F-DAB12BF6ACC4}" type="pres">
      <dgm:prSet presAssocID="{6DBF5B5D-DB80-428E-B734-EEFA97C3E249}" presName="conn2-1" presStyleLbl="parChTrans1D3" presStyleIdx="0" presStyleCnt="5"/>
      <dgm:spPr/>
      <dgm:t>
        <a:bodyPr/>
        <a:lstStyle/>
        <a:p>
          <a:endParaRPr lang="ru-RU"/>
        </a:p>
      </dgm:t>
    </dgm:pt>
    <dgm:pt modelId="{14733022-DBA5-4CF2-9923-924DC9A59DD7}" type="pres">
      <dgm:prSet presAssocID="{6DBF5B5D-DB80-428E-B734-EEFA97C3E249}" presName="connTx" presStyleLbl="parChTrans1D3" presStyleIdx="0" presStyleCnt="5"/>
      <dgm:spPr/>
      <dgm:t>
        <a:bodyPr/>
        <a:lstStyle/>
        <a:p>
          <a:endParaRPr lang="ru-RU"/>
        </a:p>
      </dgm:t>
    </dgm:pt>
    <dgm:pt modelId="{94FF7086-A7BF-4287-93B7-3970C9C8EC09}" type="pres">
      <dgm:prSet presAssocID="{07998D79-7363-45F5-BE22-1F813D29C2CA}" presName="root2" presStyleCnt="0"/>
      <dgm:spPr/>
    </dgm:pt>
    <dgm:pt modelId="{7A716C95-6E6E-494B-8D97-EAF15BE5ACF0}" type="pres">
      <dgm:prSet presAssocID="{07998D79-7363-45F5-BE22-1F813D29C2CA}" presName="LevelTwoTextNode" presStyleLbl="node3" presStyleIdx="0" presStyleCnt="5" custScaleX="1227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ADE696-FC24-4840-BD26-C9244ABEBD99}" type="pres">
      <dgm:prSet presAssocID="{07998D79-7363-45F5-BE22-1F813D29C2CA}" presName="level3hierChild" presStyleCnt="0"/>
      <dgm:spPr/>
    </dgm:pt>
    <dgm:pt modelId="{3EDC4D2D-264F-4BB9-AAB7-9B78C0B7669E}" type="pres">
      <dgm:prSet presAssocID="{056BFEFC-88A0-42C9-A4D2-3E7B9798607F}" presName="conn2-1" presStyleLbl="parChTrans1D4" presStyleIdx="0" presStyleCnt="7"/>
      <dgm:spPr/>
      <dgm:t>
        <a:bodyPr/>
        <a:lstStyle/>
        <a:p>
          <a:endParaRPr lang="ru-RU"/>
        </a:p>
      </dgm:t>
    </dgm:pt>
    <dgm:pt modelId="{E5E2F653-1EF4-41BE-A493-3C735F897CBD}" type="pres">
      <dgm:prSet presAssocID="{056BFEFC-88A0-42C9-A4D2-3E7B9798607F}" presName="connTx" presStyleLbl="parChTrans1D4" presStyleIdx="0" presStyleCnt="7"/>
      <dgm:spPr/>
      <dgm:t>
        <a:bodyPr/>
        <a:lstStyle/>
        <a:p>
          <a:endParaRPr lang="ru-RU"/>
        </a:p>
      </dgm:t>
    </dgm:pt>
    <dgm:pt modelId="{FF91073F-0AEA-45D8-BFBD-D4023AEAFBDA}" type="pres">
      <dgm:prSet presAssocID="{094E84C5-96A8-4130-9F33-A82BDB61FA7A}" presName="root2" presStyleCnt="0"/>
      <dgm:spPr/>
    </dgm:pt>
    <dgm:pt modelId="{1AA5DECC-892B-4A70-AFE6-C519F277CB96}" type="pres">
      <dgm:prSet presAssocID="{094E84C5-96A8-4130-9F33-A82BDB61FA7A}" presName="LevelTwoTextNode" presStyleLbl="node4" presStyleIdx="0" presStyleCnt="7" custScaleX="1227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C116D5-16E6-41A1-AAF5-23FA4E849832}" type="pres">
      <dgm:prSet presAssocID="{094E84C5-96A8-4130-9F33-A82BDB61FA7A}" presName="level3hierChild" presStyleCnt="0"/>
      <dgm:spPr/>
    </dgm:pt>
    <dgm:pt modelId="{B3C98447-ACB6-4E1F-B419-78140A62B252}" type="pres">
      <dgm:prSet presAssocID="{129DE836-F1F4-4D8B-B291-06F650578FDD}" presName="conn2-1" presStyleLbl="parChTrans1D3" presStyleIdx="1" presStyleCnt="5"/>
      <dgm:spPr/>
      <dgm:t>
        <a:bodyPr/>
        <a:lstStyle/>
        <a:p>
          <a:endParaRPr lang="ru-RU"/>
        </a:p>
      </dgm:t>
    </dgm:pt>
    <dgm:pt modelId="{26A3136B-CFC5-4FD5-A893-E070DE82AB37}" type="pres">
      <dgm:prSet presAssocID="{129DE836-F1F4-4D8B-B291-06F650578FDD}" presName="connTx" presStyleLbl="parChTrans1D3" presStyleIdx="1" presStyleCnt="5"/>
      <dgm:spPr/>
      <dgm:t>
        <a:bodyPr/>
        <a:lstStyle/>
        <a:p>
          <a:endParaRPr lang="ru-RU"/>
        </a:p>
      </dgm:t>
    </dgm:pt>
    <dgm:pt modelId="{CB428DCB-9272-4EFB-A0B9-7B8E33C50B70}" type="pres">
      <dgm:prSet presAssocID="{169566EB-B630-4FA4-8632-9E4C10511115}" presName="root2" presStyleCnt="0"/>
      <dgm:spPr/>
    </dgm:pt>
    <dgm:pt modelId="{57F45AF1-0905-4803-90FE-93B4781D94E7}" type="pres">
      <dgm:prSet presAssocID="{169566EB-B630-4FA4-8632-9E4C10511115}" presName="LevelTwoTextNode" presStyleLbl="node3" presStyleIdx="1" presStyleCnt="5" custScaleX="1227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986054-0371-4B83-B4C7-FC8250FAC0C5}" type="pres">
      <dgm:prSet presAssocID="{169566EB-B630-4FA4-8632-9E4C10511115}" presName="level3hierChild" presStyleCnt="0"/>
      <dgm:spPr/>
    </dgm:pt>
    <dgm:pt modelId="{4E3BE50F-314E-4ED7-8C99-9B302548F723}" type="pres">
      <dgm:prSet presAssocID="{E5E43AB3-4115-4A95-B3FD-4A604D5030B1}" presName="conn2-1" presStyleLbl="parChTrans1D4" presStyleIdx="1" presStyleCnt="7"/>
      <dgm:spPr/>
      <dgm:t>
        <a:bodyPr/>
        <a:lstStyle/>
        <a:p>
          <a:endParaRPr lang="ru-RU"/>
        </a:p>
      </dgm:t>
    </dgm:pt>
    <dgm:pt modelId="{156F5438-72C4-4882-90ED-7BD511152357}" type="pres">
      <dgm:prSet presAssocID="{E5E43AB3-4115-4A95-B3FD-4A604D5030B1}" presName="connTx" presStyleLbl="parChTrans1D4" presStyleIdx="1" presStyleCnt="7"/>
      <dgm:spPr/>
      <dgm:t>
        <a:bodyPr/>
        <a:lstStyle/>
        <a:p>
          <a:endParaRPr lang="ru-RU"/>
        </a:p>
      </dgm:t>
    </dgm:pt>
    <dgm:pt modelId="{CE47F026-BA86-4E7E-9FB4-DAAA65FA44C4}" type="pres">
      <dgm:prSet presAssocID="{3DCB28D1-6437-44CC-9B24-AAD6E4473C23}" presName="root2" presStyleCnt="0"/>
      <dgm:spPr/>
    </dgm:pt>
    <dgm:pt modelId="{A228137E-68A2-4054-8A2A-68ADF1446418}" type="pres">
      <dgm:prSet presAssocID="{3DCB28D1-6437-44CC-9B24-AAD6E4473C23}" presName="LevelTwoTextNode" presStyleLbl="node4" presStyleIdx="1" presStyleCnt="7" custScaleX="1227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F5B8E4-553C-47FA-B718-99FAF34A1B93}" type="pres">
      <dgm:prSet presAssocID="{3DCB28D1-6437-44CC-9B24-AAD6E4473C23}" presName="level3hierChild" presStyleCnt="0"/>
      <dgm:spPr/>
    </dgm:pt>
    <dgm:pt modelId="{B5080661-38AD-4B96-82D1-F15437DF0A22}" type="pres">
      <dgm:prSet presAssocID="{B7957B83-6AE7-47A9-8BC7-9167EEC273D0}" presName="conn2-1" presStyleLbl="parChTrans1D4" presStyleIdx="2" presStyleCnt="7"/>
      <dgm:spPr/>
      <dgm:t>
        <a:bodyPr/>
        <a:lstStyle/>
        <a:p>
          <a:endParaRPr lang="ru-RU"/>
        </a:p>
      </dgm:t>
    </dgm:pt>
    <dgm:pt modelId="{CBE5B95A-AF92-4B3A-B91A-44EAB1850B2E}" type="pres">
      <dgm:prSet presAssocID="{B7957B83-6AE7-47A9-8BC7-9167EEC273D0}" presName="connTx" presStyleLbl="parChTrans1D4" presStyleIdx="2" presStyleCnt="7"/>
      <dgm:spPr/>
      <dgm:t>
        <a:bodyPr/>
        <a:lstStyle/>
        <a:p>
          <a:endParaRPr lang="ru-RU"/>
        </a:p>
      </dgm:t>
    </dgm:pt>
    <dgm:pt modelId="{595C5818-B75D-4760-B684-EA7CDED1A6D4}" type="pres">
      <dgm:prSet presAssocID="{C6BED37E-B210-49A8-A8B8-BD9A9E4B633F}" presName="root2" presStyleCnt="0"/>
      <dgm:spPr/>
    </dgm:pt>
    <dgm:pt modelId="{D918998E-F693-452E-8EB8-1C3E12902B16}" type="pres">
      <dgm:prSet presAssocID="{C6BED37E-B210-49A8-A8B8-BD9A9E4B633F}" presName="LevelTwoTextNode" presStyleLbl="node4" presStyleIdx="2" presStyleCnt="7" custScaleX="1227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F60A18-913B-403B-ABA9-F67033D4D091}" type="pres">
      <dgm:prSet presAssocID="{C6BED37E-B210-49A8-A8B8-BD9A9E4B633F}" presName="level3hierChild" presStyleCnt="0"/>
      <dgm:spPr/>
    </dgm:pt>
    <dgm:pt modelId="{B44E55CB-953B-4E43-B51A-1B6BC6C67E16}" type="pres">
      <dgm:prSet presAssocID="{DB512CDA-982A-492A-BC40-2F7E5F273E6D}" presName="root1" presStyleCnt="0"/>
      <dgm:spPr/>
    </dgm:pt>
    <dgm:pt modelId="{3C194BC7-1D53-4691-9E56-4490E7D0C046}" type="pres">
      <dgm:prSet presAssocID="{DB512CDA-982A-492A-BC40-2F7E5F273E6D}" presName="LevelOneTextNode" presStyleLbl="node0" presStyleIdx="1" presStyleCnt="2" custScaleX="1227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664AC3-D94F-47F1-8B22-D535C26F37B6}" type="pres">
      <dgm:prSet presAssocID="{DB512CDA-982A-492A-BC40-2F7E5F273E6D}" presName="level2hierChild" presStyleCnt="0"/>
      <dgm:spPr/>
    </dgm:pt>
    <dgm:pt modelId="{52F91713-5628-40C9-B3B4-4FC67A850166}" type="pres">
      <dgm:prSet presAssocID="{E7DC8BC1-D695-4800-BF9C-8D163E1A73BC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41288ADF-4EF7-4A5C-BF6E-2894BF684AC7}" type="pres">
      <dgm:prSet presAssocID="{E7DC8BC1-D695-4800-BF9C-8D163E1A73BC}" presName="connTx" presStyleLbl="parChTrans1D2" presStyleIdx="1" presStyleCnt="3"/>
      <dgm:spPr/>
      <dgm:t>
        <a:bodyPr/>
        <a:lstStyle/>
        <a:p>
          <a:endParaRPr lang="ru-RU"/>
        </a:p>
      </dgm:t>
    </dgm:pt>
    <dgm:pt modelId="{34C74EAD-2266-4173-9297-4197D0FE89A1}" type="pres">
      <dgm:prSet presAssocID="{42F8D9B5-2D4F-4825-994A-BB78362ECC70}" presName="root2" presStyleCnt="0"/>
      <dgm:spPr/>
    </dgm:pt>
    <dgm:pt modelId="{D4361372-8AE3-4285-8001-02E138E6FD94}" type="pres">
      <dgm:prSet presAssocID="{42F8D9B5-2D4F-4825-994A-BB78362ECC70}" presName="LevelTwoTextNode" presStyleLbl="node2" presStyleIdx="1" presStyleCnt="3" custScaleX="1227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A2B03F-FC5C-4B4B-AD89-7AB33B3A1C38}" type="pres">
      <dgm:prSet presAssocID="{42F8D9B5-2D4F-4825-994A-BB78362ECC70}" presName="level3hierChild" presStyleCnt="0"/>
      <dgm:spPr/>
    </dgm:pt>
    <dgm:pt modelId="{58E563B4-E40E-454B-8CBE-AD18CB0BFA9C}" type="pres">
      <dgm:prSet presAssocID="{3FE6FFA0-AB37-427A-BDDF-558DF3F61EFE}" presName="conn2-1" presStyleLbl="parChTrans1D3" presStyleIdx="2" presStyleCnt="5"/>
      <dgm:spPr/>
      <dgm:t>
        <a:bodyPr/>
        <a:lstStyle/>
        <a:p>
          <a:endParaRPr lang="ru-RU"/>
        </a:p>
      </dgm:t>
    </dgm:pt>
    <dgm:pt modelId="{5B3DB950-6C49-400E-A982-2C0618A0DF71}" type="pres">
      <dgm:prSet presAssocID="{3FE6FFA0-AB37-427A-BDDF-558DF3F61EFE}" presName="connTx" presStyleLbl="parChTrans1D3" presStyleIdx="2" presStyleCnt="5"/>
      <dgm:spPr/>
      <dgm:t>
        <a:bodyPr/>
        <a:lstStyle/>
        <a:p>
          <a:endParaRPr lang="ru-RU"/>
        </a:p>
      </dgm:t>
    </dgm:pt>
    <dgm:pt modelId="{92A278EA-B687-4937-8AAA-F6F4CEA22364}" type="pres">
      <dgm:prSet presAssocID="{AAC14E3D-281F-4281-A9FF-3FCCE6C8944C}" presName="root2" presStyleCnt="0"/>
      <dgm:spPr/>
    </dgm:pt>
    <dgm:pt modelId="{E9F36BFD-7AE0-486A-B7CA-E6FC3245B6A0}" type="pres">
      <dgm:prSet presAssocID="{AAC14E3D-281F-4281-A9FF-3FCCE6C8944C}" presName="LevelTwoTextNode" presStyleLbl="node3" presStyleIdx="2" presStyleCnt="5" custScaleX="1228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9A73F6-51B1-4189-AC84-F0BAE8739323}" type="pres">
      <dgm:prSet presAssocID="{AAC14E3D-281F-4281-A9FF-3FCCE6C8944C}" presName="level3hierChild" presStyleCnt="0"/>
      <dgm:spPr/>
    </dgm:pt>
    <dgm:pt modelId="{C9722190-9E33-41E7-9458-7D916F054637}" type="pres">
      <dgm:prSet presAssocID="{973CD0B5-DC9B-4FDA-B5FD-B80ECDC51F08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5D014B36-220E-4804-81DA-37D42DC555FF}" type="pres">
      <dgm:prSet presAssocID="{973CD0B5-DC9B-4FDA-B5FD-B80ECDC51F08}" presName="connTx" presStyleLbl="parChTrans1D2" presStyleIdx="2" presStyleCnt="3"/>
      <dgm:spPr/>
      <dgm:t>
        <a:bodyPr/>
        <a:lstStyle/>
        <a:p>
          <a:endParaRPr lang="ru-RU"/>
        </a:p>
      </dgm:t>
    </dgm:pt>
    <dgm:pt modelId="{B18DF833-4333-4B24-B36A-937697D7BFB4}" type="pres">
      <dgm:prSet presAssocID="{8253E883-B3A4-4CB6-83B2-32E076BA185B}" presName="root2" presStyleCnt="0"/>
      <dgm:spPr/>
    </dgm:pt>
    <dgm:pt modelId="{AA572A06-0676-44BE-9D62-231E0EC55131}" type="pres">
      <dgm:prSet presAssocID="{8253E883-B3A4-4CB6-83B2-32E076BA185B}" presName="LevelTwoTextNode" presStyleLbl="node2" presStyleIdx="2" presStyleCnt="3" custScaleX="1227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02BEE6-DFF9-4823-AA70-7076DF7CC9CB}" type="pres">
      <dgm:prSet presAssocID="{8253E883-B3A4-4CB6-83B2-32E076BA185B}" presName="level3hierChild" presStyleCnt="0"/>
      <dgm:spPr/>
    </dgm:pt>
    <dgm:pt modelId="{54F5342E-CDA1-45C5-AA07-E1B9FE93852A}" type="pres">
      <dgm:prSet presAssocID="{BABE87D9-BA68-4DA3-883D-19BCA94CDE47}" presName="conn2-1" presStyleLbl="parChTrans1D3" presStyleIdx="3" presStyleCnt="5"/>
      <dgm:spPr/>
      <dgm:t>
        <a:bodyPr/>
        <a:lstStyle/>
        <a:p>
          <a:endParaRPr lang="ru-RU"/>
        </a:p>
      </dgm:t>
    </dgm:pt>
    <dgm:pt modelId="{8D67E3B0-8C0F-4049-9EB4-25F1B6E11822}" type="pres">
      <dgm:prSet presAssocID="{BABE87D9-BA68-4DA3-883D-19BCA94CDE47}" presName="connTx" presStyleLbl="parChTrans1D3" presStyleIdx="3" presStyleCnt="5"/>
      <dgm:spPr/>
      <dgm:t>
        <a:bodyPr/>
        <a:lstStyle/>
        <a:p>
          <a:endParaRPr lang="ru-RU"/>
        </a:p>
      </dgm:t>
    </dgm:pt>
    <dgm:pt modelId="{0E9894D7-26FC-4F3D-8C19-D5A063CE2844}" type="pres">
      <dgm:prSet presAssocID="{814ACD58-6298-4B68-ADE4-B56254C2B15C}" presName="root2" presStyleCnt="0"/>
      <dgm:spPr/>
    </dgm:pt>
    <dgm:pt modelId="{AC1FEA73-281B-4336-B171-36CBC1AA3196}" type="pres">
      <dgm:prSet presAssocID="{814ACD58-6298-4B68-ADE4-B56254C2B15C}" presName="LevelTwoTextNode" presStyleLbl="node3" presStyleIdx="3" presStyleCnt="5" custScaleX="1227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496A33-2833-4796-BAEA-BEFC17C77E96}" type="pres">
      <dgm:prSet presAssocID="{814ACD58-6298-4B68-ADE4-B56254C2B15C}" presName="level3hierChild" presStyleCnt="0"/>
      <dgm:spPr/>
    </dgm:pt>
    <dgm:pt modelId="{CC9AFF8E-E46B-4D30-93BF-3800519A34E5}" type="pres">
      <dgm:prSet presAssocID="{38039580-D69F-43BB-8B74-E4085B458D7C}" presName="conn2-1" presStyleLbl="parChTrans1D4" presStyleIdx="3" presStyleCnt="7"/>
      <dgm:spPr/>
      <dgm:t>
        <a:bodyPr/>
        <a:lstStyle/>
        <a:p>
          <a:endParaRPr lang="ru-RU"/>
        </a:p>
      </dgm:t>
    </dgm:pt>
    <dgm:pt modelId="{5BA6552C-534C-4879-B01D-FCB11F648B01}" type="pres">
      <dgm:prSet presAssocID="{38039580-D69F-43BB-8B74-E4085B458D7C}" presName="connTx" presStyleLbl="parChTrans1D4" presStyleIdx="3" presStyleCnt="7"/>
      <dgm:spPr/>
      <dgm:t>
        <a:bodyPr/>
        <a:lstStyle/>
        <a:p>
          <a:endParaRPr lang="ru-RU"/>
        </a:p>
      </dgm:t>
    </dgm:pt>
    <dgm:pt modelId="{C0536243-BE66-43A0-AE1C-A47431F814E7}" type="pres">
      <dgm:prSet presAssocID="{B7A2FC50-1BE2-4346-9FFF-C591465439B7}" presName="root2" presStyleCnt="0"/>
      <dgm:spPr/>
    </dgm:pt>
    <dgm:pt modelId="{D38BA13C-7830-4400-B3D2-710A9C994DCF}" type="pres">
      <dgm:prSet presAssocID="{B7A2FC50-1BE2-4346-9FFF-C591465439B7}" presName="LevelTwoTextNode" presStyleLbl="node4" presStyleIdx="3" presStyleCnt="7" custScaleX="1227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8ECCC3-357E-4FA9-90EC-1D62305FAA54}" type="pres">
      <dgm:prSet presAssocID="{B7A2FC50-1BE2-4346-9FFF-C591465439B7}" presName="level3hierChild" presStyleCnt="0"/>
      <dgm:spPr/>
    </dgm:pt>
    <dgm:pt modelId="{CDC070B9-F9E5-4202-98F0-6C9EBE0587C7}" type="pres">
      <dgm:prSet presAssocID="{63E03B97-0C1F-4EF8-9C98-3F1986B46A66}" presName="conn2-1" presStyleLbl="parChTrans1D3" presStyleIdx="4" presStyleCnt="5"/>
      <dgm:spPr/>
      <dgm:t>
        <a:bodyPr/>
        <a:lstStyle/>
        <a:p>
          <a:endParaRPr lang="ru-RU"/>
        </a:p>
      </dgm:t>
    </dgm:pt>
    <dgm:pt modelId="{104012BE-1F7B-4296-B40D-9BC93B359C6F}" type="pres">
      <dgm:prSet presAssocID="{63E03B97-0C1F-4EF8-9C98-3F1986B46A66}" presName="connTx" presStyleLbl="parChTrans1D3" presStyleIdx="4" presStyleCnt="5"/>
      <dgm:spPr/>
      <dgm:t>
        <a:bodyPr/>
        <a:lstStyle/>
        <a:p>
          <a:endParaRPr lang="ru-RU"/>
        </a:p>
      </dgm:t>
    </dgm:pt>
    <dgm:pt modelId="{6167133C-CD0A-47D3-A9CA-3BE8378AA0BB}" type="pres">
      <dgm:prSet presAssocID="{758BF95A-E921-4234-B4D2-F45CA78601F4}" presName="root2" presStyleCnt="0"/>
      <dgm:spPr/>
    </dgm:pt>
    <dgm:pt modelId="{E862EDA8-F77D-4718-81F0-DF010A6192B7}" type="pres">
      <dgm:prSet presAssocID="{758BF95A-E921-4234-B4D2-F45CA78601F4}" presName="LevelTwoTextNode" presStyleLbl="node3" presStyleIdx="4" presStyleCnt="5" custScaleX="1227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593256-4067-4293-A0EE-8943825203F5}" type="pres">
      <dgm:prSet presAssocID="{758BF95A-E921-4234-B4D2-F45CA78601F4}" presName="level3hierChild" presStyleCnt="0"/>
      <dgm:spPr/>
    </dgm:pt>
    <dgm:pt modelId="{893D764B-039F-4E5B-B9F3-A0E73220D5E4}" type="pres">
      <dgm:prSet presAssocID="{018571B3-3F8B-4895-9F5F-F2FF503BF3F7}" presName="conn2-1" presStyleLbl="parChTrans1D4" presStyleIdx="4" presStyleCnt="7"/>
      <dgm:spPr/>
      <dgm:t>
        <a:bodyPr/>
        <a:lstStyle/>
        <a:p>
          <a:endParaRPr lang="ru-RU"/>
        </a:p>
      </dgm:t>
    </dgm:pt>
    <dgm:pt modelId="{E18CC728-4465-4049-8808-19FA3E177EB2}" type="pres">
      <dgm:prSet presAssocID="{018571B3-3F8B-4895-9F5F-F2FF503BF3F7}" presName="connTx" presStyleLbl="parChTrans1D4" presStyleIdx="4" presStyleCnt="7"/>
      <dgm:spPr/>
      <dgm:t>
        <a:bodyPr/>
        <a:lstStyle/>
        <a:p>
          <a:endParaRPr lang="ru-RU"/>
        </a:p>
      </dgm:t>
    </dgm:pt>
    <dgm:pt modelId="{73C5C864-4B62-4EC1-95EC-9FF01CB7F63E}" type="pres">
      <dgm:prSet presAssocID="{2AEBE5D3-3C1E-4A4F-92C0-98645A6DD1D3}" presName="root2" presStyleCnt="0"/>
      <dgm:spPr/>
    </dgm:pt>
    <dgm:pt modelId="{7F8E7B1B-5051-456E-BCEF-89CEDB62318D}" type="pres">
      <dgm:prSet presAssocID="{2AEBE5D3-3C1E-4A4F-92C0-98645A6DD1D3}" presName="LevelTwoTextNode" presStyleLbl="node4" presStyleIdx="4" presStyleCnt="7" custScaleX="1227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B4E080-996B-48FB-B6BD-E4B2AE5437A4}" type="pres">
      <dgm:prSet presAssocID="{2AEBE5D3-3C1E-4A4F-92C0-98645A6DD1D3}" presName="level3hierChild" presStyleCnt="0"/>
      <dgm:spPr/>
    </dgm:pt>
    <dgm:pt modelId="{FCB851AB-5282-462A-9A25-27B2D1AC0895}" type="pres">
      <dgm:prSet presAssocID="{9C1F7FA7-9D02-4F2F-A8D4-746C72507DA1}" presName="conn2-1" presStyleLbl="parChTrans1D4" presStyleIdx="5" presStyleCnt="7"/>
      <dgm:spPr/>
      <dgm:t>
        <a:bodyPr/>
        <a:lstStyle/>
        <a:p>
          <a:endParaRPr lang="ru-RU"/>
        </a:p>
      </dgm:t>
    </dgm:pt>
    <dgm:pt modelId="{81BA3A7F-4047-4157-A31B-92A36745D7C2}" type="pres">
      <dgm:prSet presAssocID="{9C1F7FA7-9D02-4F2F-A8D4-746C72507DA1}" presName="connTx" presStyleLbl="parChTrans1D4" presStyleIdx="5" presStyleCnt="7"/>
      <dgm:spPr/>
      <dgm:t>
        <a:bodyPr/>
        <a:lstStyle/>
        <a:p>
          <a:endParaRPr lang="ru-RU"/>
        </a:p>
      </dgm:t>
    </dgm:pt>
    <dgm:pt modelId="{D04C050B-9B6A-4220-8635-C5D1E08AC663}" type="pres">
      <dgm:prSet presAssocID="{12A274DF-BDE6-4B14-B051-92991CAEEE68}" presName="root2" presStyleCnt="0"/>
      <dgm:spPr/>
    </dgm:pt>
    <dgm:pt modelId="{D089FC77-75D2-4DC5-A01F-39E2A7959BA8}" type="pres">
      <dgm:prSet presAssocID="{12A274DF-BDE6-4B14-B051-92991CAEEE68}" presName="LevelTwoTextNode" presStyleLbl="node4" presStyleIdx="5" presStyleCnt="7" custScaleX="1227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19C027-E717-48A6-AE70-C95573344A30}" type="pres">
      <dgm:prSet presAssocID="{12A274DF-BDE6-4B14-B051-92991CAEEE68}" presName="level3hierChild" presStyleCnt="0"/>
      <dgm:spPr/>
    </dgm:pt>
    <dgm:pt modelId="{5832530D-B265-480D-8DF8-20331A3D4CA5}" type="pres">
      <dgm:prSet presAssocID="{09D5633B-8709-412A-8CD3-538BAEDE630C}" presName="conn2-1" presStyleLbl="parChTrans1D4" presStyleIdx="6" presStyleCnt="7"/>
      <dgm:spPr/>
      <dgm:t>
        <a:bodyPr/>
        <a:lstStyle/>
        <a:p>
          <a:endParaRPr lang="ru-RU"/>
        </a:p>
      </dgm:t>
    </dgm:pt>
    <dgm:pt modelId="{D95C742C-4424-4D23-8F64-DF569C5E0AD8}" type="pres">
      <dgm:prSet presAssocID="{09D5633B-8709-412A-8CD3-538BAEDE630C}" presName="connTx" presStyleLbl="parChTrans1D4" presStyleIdx="6" presStyleCnt="7"/>
      <dgm:spPr/>
      <dgm:t>
        <a:bodyPr/>
        <a:lstStyle/>
        <a:p>
          <a:endParaRPr lang="ru-RU"/>
        </a:p>
      </dgm:t>
    </dgm:pt>
    <dgm:pt modelId="{231630B0-2120-4A91-8A2E-A2FEAB73FA93}" type="pres">
      <dgm:prSet presAssocID="{39F73EE7-AD66-468E-8E04-D42FC5D5983D}" presName="root2" presStyleCnt="0"/>
      <dgm:spPr/>
    </dgm:pt>
    <dgm:pt modelId="{BB25C0F5-7E3F-4CC4-A934-FF11C425959B}" type="pres">
      <dgm:prSet presAssocID="{39F73EE7-AD66-468E-8E04-D42FC5D5983D}" presName="LevelTwoTextNode" presStyleLbl="node4" presStyleIdx="6" presStyleCnt="7" custScaleX="1227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91027C-C208-4CA9-BEAE-86A3D14DEDD0}" type="pres">
      <dgm:prSet presAssocID="{39F73EE7-AD66-468E-8E04-D42FC5D5983D}" presName="level3hierChild" presStyleCnt="0"/>
      <dgm:spPr/>
    </dgm:pt>
  </dgm:ptLst>
  <dgm:cxnLst>
    <dgm:cxn modelId="{BD0F95CC-EDAB-47FA-8BF9-42E6C31ECE41}" srcId="{DB512CDA-982A-492A-BC40-2F7E5F273E6D}" destId="{42F8D9B5-2D4F-4825-994A-BB78362ECC70}" srcOrd="0" destOrd="0" parTransId="{E7DC8BC1-D695-4800-BF9C-8D163E1A73BC}" sibTransId="{AE9FE6A9-47EC-4F51-854A-4DF0AF6E2243}"/>
    <dgm:cxn modelId="{A1822270-EEB0-4AB8-B6A6-B0BE7941D2C3}" type="presOf" srcId="{973CD0B5-DC9B-4FDA-B5FD-B80ECDC51F08}" destId="{5D014B36-220E-4804-81DA-37D42DC555FF}" srcOrd="1" destOrd="0" presId="urn:microsoft.com/office/officeart/2005/8/layout/hierarchy2"/>
    <dgm:cxn modelId="{90CDD6BC-CAE4-4A31-B888-982C084740B9}" type="presOf" srcId="{8253E883-B3A4-4CB6-83B2-32E076BA185B}" destId="{AA572A06-0676-44BE-9D62-231E0EC55131}" srcOrd="0" destOrd="0" presId="urn:microsoft.com/office/officeart/2005/8/layout/hierarchy2"/>
    <dgm:cxn modelId="{BD855B17-4E55-4660-ADFE-54417D71BF70}" type="presOf" srcId="{E5E43AB3-4115-4A95-B3FD-4A604D5030B1}" destId="{4E3BE50F-314E-4ED7-8C99-9B302548F723}" srcOrd="0" destOrd="0" presId="urn:microsoft.com/office/officeart/2005/8/layout/hierarchy2"/>
    <dgm:cxn modelId="{B414E22D-B06C-4C04-91B5-20A94781B63C}" srcId="{42F8D9B5-2D4F-4825-994A-BB78362ECC70}" destId="{AAC14E3D-281F-4281-A9FF-3FCCE6C8944C}" srcOrd="0" destOrd="0" parTransId="{3FE6FFA0-AB37-427A-BDDF-558DF3F61EFE}" sibTransId="{0F367BB5-0C10-4F8B-BB6B-ED633DC217B8}"/>
    <dgm:cxn modelId="{5DE734E2-623A-4D8A-921C-219639603DB9}" srcId="{DFEB9A28-EF22-40F2-8251-A645B2B89B88}" destId="{DB512CDA-982A-492A-BC40-2F7E5F273E6D}" srcOrd="1" destOrd="0" parTransId="{CB58D336-0B2B-442A-8626-BAB29484C64F}" sibTransId="{0E961B14-0EB5-437A-B27E-FF3F655EE88F}"/>
    <dgm:cxn modelId="{0E2792E9-2542-42DF-81DB-2FFB6415E370}" type="presOf" srcId="{12A274DF-BDE6-4B14-B051-92991CAEEE68}" destId="{D089FC77-75D2-4DC5-A01F-39E2A7959BA8}" srcOrd="0" destOrd="0" presId="urn:microsoft.com/office/officeart/2005/8/layout/hierarchy2"/>
    <dgm:cxn modelId="{8B741F64-E3A7-4916-8F70-2F95FB9AB624}" type="presOf" srcId="{38039580-D69F-43BB-8B74-E4085B458D7C}" destId="{5BA6552C-534C-4879-B01D-FCB11F648B01}" srcOrd="1" destOrd="0" presId="urn:microsoft.com/office/officeart/2005/8/layout/hierarchy2"/>
    <dgm:cxn modelId="{A0A909A1-6884-439A-AB35-4958E45AD2FC}" type="presOf" srcId="{09D5633B-8709-412A-8CD3-538BAEDE630C}" destId="{5832530D-B265-480D-8DF8-20331A3D4CA5}" srcOrd="0" destOrd="0" presId="urn:microsoft.com/office/officeart/2005/8/layout/hierarchy2"/>
    <dgm:cxn modelId="{3733FA0C-B7D7-4EF5-96AA-ED62124AD2D8}" type="presOf" srcId="{3FE6FFA0-AB37-427A-BDDF-558DF3F61EFE}" destId="{58E563B4-E40E-454B-8CBE-AD18CB0BFA9C}" srcOrd="0" destOrd="0" presId="urn:microsoft.com/office/officeart/2005/8/layout/hierarchy2"/>
    <dgm:cxn modelId="{8D198063-6139-4275-9681-1112B1171A20}" type="presOf" srcId="{38039580-D69F-43BB-8B74-E4085B458D7C}" destId="{CC9AFF8E-E46B-4D30-93BF-3800519A34E5}" srcOrd="0" destOrd="0" presId="urn:microsoft.com/office/officeart/2005/8/layout/hierarchy2"/>
    <dgm:cxn modelId="{CD271C07-EFE2-446D-A654-AA8FCDDB24B2}" type="presOf" srcId="{6DBF5B5D-DB80-428E-B734-EEFA97C3E249}" destId="{14733022-DBA5-4CF2-9923-924DC9A59DD7}" srcOrd="1" destOrd="0" presId="urn:microsoft.com/office/officeart/2005/8/layout/hierarchy2"/>
    <dgm:cxn modelId="{37DA43B0-CB24-48CB-BAA3-D1AC651F16B8}" type="presOf" srcId="{07998D79-7363-45F5-BE22-1F813D29C2CA}" destId="{7A716C95-6E6E-494B-8D97-EAF15BE5ACF0}" srcOrd="0" destOrd="0" presId="urn:microsoft.com/office/officeart/2005/8/layout/hierarchy2"/>
    <dgm:cxn modelId="{B8A76905-ED45-45E9-86E3-1A8EB8437188}" type="presOf" srcId="{AAC14E3D-281F-4281-A9FF-3FCCE6C8944C}" destId="{E9F36BFD-7AE0-486A-B7CA-E6FC3245B6A0}" srcOrd="0" destOrd="0" presId="urn:microsoft.com/office/officeart/2005/8/layout/hierarchy2"/>
    <dgm:cxn modelId="{3C2E3D67-B91B-47B1-AB8E-E58A7250A2D0}" type="presOf" srcId="{E7DC8BC1-D695-4800-BF9C-8D163E1A73BC}" destId="{52F91713-5628-40C9-B3B4-4FC67A850166}" srcOrd="0" destOrd="0" presId="urn:microsoft.com/office/officeart/2005/8/layout/hierarchy2"/>
    <dgm:cxn modelId="{5522F47E-7C51-46BA-A26D-F3E4FBC87D3B}" srcId="{12A274DF-BDE6-4B14-B051-92991CAEEE68}" destId="{39F73EE7-AD66-468E-8E04-D42FC5D5983D}" srcOrd="0" destOrd="0" parTransId="{09D5633B-8709-412A-8CD3-538BAEDE630C}" sibTransId="{6CE7FA83-62A0-459C-921C-E58127F07343}"/>
    <dgm:cxn modelId="{1DF8929F-9167-4615-8477-065EC2EE6C1C}" type="presOf" srcId="{3FE6FFA0-AB37-427A-BDDF-558DF3F61EFE}" destId="{5B3DB950-6C49-400E-A982-2C0618A0DF71}" srcOrd="1" destOrd="0" presId="urn:microsoft.com/office/officeart/2005/8/layout/hierarchy2"/>
    <dgm:cxn modelId="{3F81445C-A989-4C62-B67B-1F3C48DB0CD2}" srcId="{DB512CDA-982A-492A-BC40-2F7E5F273E6D}" destId="{8253E883-B3A4-4CB6-83B2-32E076BA185B}" srcOrd="1" destOrd="0" parTransId="{973CD0B5-DC9B-4FDA-B5FD-B80ECDC51F08}" sibTransId="{08250695-B4AC-4731-87E7-87902A58B54C}"/>
    <dgm:cxn modelId="{17B2C74C-4C71-435C-B83A-C9475CC90ABF}" type="presOf" srcId="{169566EB-B630-4FA4-8632-9E4C10511115}" destId="{57F45AF1-0905-4803-90FE-93B4781D94E7}" srcOrd="0" destOrd="0" presId="urn:microsoft.com/office/officeart/2005/8/layout/hierarchy2"/>
    <dgm:cxn modelId="{969631EC-C63C-4F24-A91A-9D304125E473}" type="presOf" srcId="{9910759B-C6B9-4EF2-B7AF-55188A51F632}" destId="{92055AC7-F6C3-4F33-92D4-A2A8B37F009C}" srcOrd="0" destOrd="0" presId="urn:microsoft.com/office/officeart/2005/8/layout/hierarchy2"/>
    <dgm:cxn modelId="{71D21F70-04E0-4E0B-947B-F716B07F1434}" type="presOf" srcId="{63E03B97-0C1F-4EF8-9C98-3F1986B46A66}" destId="{CDC070B9-F9E5-4202-98F0-6C9EBE0587C7}" srcOrd="0" destOrd="0" presId="urn:microsoft.com/office/officeart/2005/8/layout/hierarchy2"/>
    <dgm:cxn modelId="{15490010-E2BF-4C31-8275-2CD75DA4FBDE}" type="presOf" srcId="{63E03B97-0C1F-4EF8-9C98-3F1986B46A66}" destId="{104012BE-1F7B-4296-B40D-9BC93B359C6F}" srcOrd="1" destOrd="0" presId="urn:microsoft.com/office/officeart/2005/8/layout/hierarchy2"/>
    <dgm:cxn modelId="{19B84F1C-D667-4E34-8560-E19D0ADAE44C}" type="presOf" srcId="{094E84C5-96A8-4130-9F33-A82BDB61FA7A}" destId="{1AA5DECC-892B-4A70-AFE6-C519F277CB96}" srcOrd="0" destOrd="0" presId="urn:microsoft.com/office/officeart/2005/8/layout/hierarchy2"/>
    <dgm:cxn modelId="{9F177F5A-51D3-431F-84F8-3CAD768BA453}" type="presOf" srcId="{9C1F7FA7-9D02-4F2F-A8D4-746C72507DA1}" destId="{FCB851AB-5282-462A-9A25-27B2D1AC0895}" srcOrd="0" destOrd="0" presId="urn:microsoft.com/office/officeart/2005/8/layout/hierarchy2"/>
    <dgm:cxn modelId="{7642DE96-607C-486F-A6D2-9F6F58178CEA}" type="presOf" srcId="{47249554-4EE3-4EF5-A36A-6126F90CE476}" destId="{58C41FB2-B78C-49D9-B39C-1A763E3046F9}" srcOrd="0" destOrd="0" presId="urn:microsoft.com/office/officeart/2005/8/layout/hierarchy2"/>
    <dgm:cxn modelId="{456DA940-8CB8-4E6B-9C99-2239EF84AF7D}" type="presOf" srcId="{E5E43AB3-4115-4A95-B3FD-4A604D5030B1}" destId="{156F5438-72C4-4882-90ED-7BD511152357}" srcOrd="1" destOrd="0" presId="urn:microsoft.com/office/officeart/2005/8/layout/hierarchy2"/>
    <dgm:cxn modelId="{44ED6D84-3A5F-4C23-9AA8-606FB4D25FAF}" type="presOf" srcId="{E7DC8BC1-D695-4800-BF9C-8D163E1A73BC}" destId="{41288ADF-4EF7-4A5C-BF6E-2894BF684AC7}" srcOrd="1" destOrd="0" presId="urn:microsoft.com/office/officeart/2005/8/layout/hierarchy2"/>
    <dgm:cxn modelId="{66EDE352-513D-4AF7-BA2E-9E472F0E7BEF}" srcId="{5028AE26-9F74-4614-9973-0CFD33666B05}" destId="{07998D79-7363-45F5-BE22-1F813D29C2CA}" srcOrd="0" destOrd="0" parTransId="{6DBF5B5D-DB80-428E-B734-EEFA97C3E249}" sibTransId="{1E58A8B4-2192-4D41-AA90-8B25F4432F37}"/>
    <dgm:cxn modelId="{DC61872A-B8A9-4001-92F4-CA759AEC3179}" srcId="{8253E883-B3A4-4CB6-83B2-32E076BA185B}" destId="{814ACD58-6298-4B68-ADE4-B56254C2B15C}" srcOrd="0" destOrd="0" parTransId="{BABE87D9-BA68-4DA3-883D-19BCA94CDE47}" sibTransId="{A0A34E50-CD0F-4B17-AA20-18C29A4A5250}"/>
    <dgm:cxn modelId="{DDBFDE17-AF25-4ECA-9F63-08F84C280C70}" type="presOf" srcId="{129DE836-F1F4-4D8B-B291-06F650578FDD}" destId="{B3C98447-ACB6-4E1F-B419-78140A62B252}" srcOrd="0" destOrd="0" presId="urn:microsoft.com/office/officeart/2005/8/layout/hierarchy2"/>
    <dgm:cxn modelId="{F40CCEFC-D2E1-4E96-B66D-18C370A20B46}" type="presOf" srcId="{DB512CDA-982A-492A-BC40-2F7E5F273E6D}" destId="{3C194BC7-1D53-4691-9E56-4490E7D0C046}" srcOrd="0" destOrd="0" presId="urn:microsoft.com/office/officeart/2005/8/layout/hierarchy2"/>
    <dgm:cxn modelId="{145C9026-C22E-4B69-BA45-89699AFE5AF2}" type="presOf" srcId="{018571B3-3F8B-4895-9F5F-F2FF503BF3F7}" destId="{E18CC728-4465-4049-8808-19FA3E177EB2}" srcOrd="1" destOrd="0" presId="urn:microsoft.com/office/officeart/2005/8/layout/hierarchy2"/>
    <dgm:cxn modelId="{934C8EBD-D6D0-4002-AE7B-7C625A65037C}" srcId="{47249554-4EE3-4EF5-A36A-6126F90CE476}" destId="{5028AE26-9F74-4614-9973-0CFD33666B05}" srcOrd="0" destOrd="0" parTransId="{9910759B-C6B9-4EF2-B7AF-55188A51F632}" sibTransId="{4CA85B00-E0A5-480E-B58D-9EC9BD3D21C8}"/>
    <dgm:cxn modelId="{D403D70D-D915-4D1B-A82A-1C2202CD44F2}" type="presOf" srcId="{9910759B-C6B9-4EF2-B7AF-55188A51F632}" destId="{B6058D30-75EC-4413-8CE2-5F3F72562A87}" srcOrd="1" destOrd="0" presId="urn:microsoft.com/office/officeart/2005/8/layout/hierarchy2"/>
    <dgm:cxn modelId="{47585FE3-EE35-4C50-AC18-FF34FEA1F4E5}" type="presOf" srcId="{B7957B83-6AE7-47A9-8BC7-9167EEC273D0}" destId="{CBE5B95A-AF92-4B3A-B91A-44EAB1850B2E}" srcOrd="1" destOrd="0" presId="urn:microsoft.com/office/officeart/2005/8/layout/hierarchy2"/>
    <dgm:cxn modelId="{000A01F8-E991-4A02-97DE-60945E8AEB91}" type="presOf" srcId="{814ACD58-6298-4B68-ADE4-B56254C2B15C}" destId="{AC1FEA73-281B-4336-B171-36CBC1AA3196}" srcOrd="0" destOrd="0" presId="urn:microsoft.com/office/officeart/2005/8/layout/hierarchy2"/>
    <dgm:cxn modelId="{25231627-DFD3-4C9F-AAA5-2AAAE2F3B465}" type="presOf" srcId="{056BFEFC-88A0-42C9-A4D2-3E7B9798607F}" destId="{3EDC4D2D-264F-4BB9-AAB7-9B78C0B7669E}" srcOrd="0" destOrd="0" presId="urn:microsoft.com/office/officeart/2005/8/layout/hierarchy2"/>
    <dgm:cxn modelId="{DD060A0F-87E0-47A3-9F5C-56F258FAAAA5}" type="presOf" srcId="{6DBF5B5D-DB80-428E-B734-EEFA97C3E249}" destId="{829CB379-0921-4C25-965F-DAB12BF6ACC4}" srcOrd="0" destOrd="0" presId="urn:microsoft.com/office/officeart/2005/8/layout/hierarchy2"/>
    <dgm:cxn modelId="{F9B39A71-83A4-4519-A74D-0B73C43ECD3F}" type="presOf" srcId="{129DE836-F1F4-4D8B-B291-06F650578FDD}" destId="{26A3136B-CFC5-4FD5-A893-E070DE82AB37}" srcOrd="1" destOrd="0" presId="urn:microsoft.com/office/officeart/2005/8/layout/hierarchy2"/>
    <dgm:cxn modelId="{979E0880-57DD-4688-B204-44A6E39EFAEC}" type="presOf" srcId="{C6BED37E-B210-49A8-A8B8-BD9A9E4B633F}" destId="{D918998E-F693-452E-8EB8-1C3E12902B16}" srcOrd="0" destOrd="0" presId="urn:microsoft.com/office/officeart/2005/8/layout/hierarchy2"/>
    <dgm:cxn modelId="{2C883988-9357-4B3D-8579-914358A857D8}" type="presOf" srcId="{39F73EE7-AD66-468E-8E04-D42FC5D5983D}" destId="{BB25C0F5-7E3F-4CC4-A934-FF11C425959B}" srcOrd="0" destOrd="0" presId="urn:microsoft.com/office/officeart/2005/8/layout/hierarchy2"/>
    <dgm:cxn modelId="{41F03C25-14F0-4776-84B5-F49664E129CE}" type="presOf" srcId="{758BF95A-E921-4234-B4D2-F45CA78601F4}" destId="{E862EDA8-F77D-4718-81F0-DF010A6192B7}" srcOrd="0" destOrd="0" presId="urn:microsoft.com/office/officeart/2005/8/layout/hierarchy2"/>
    <dgm:cxn modelId="{0E7C4545-EC82-4DC1-8D4F-3C8781E98CC9}" type="presOf" srcId="{3DCB28D1-6437-44CC-9B24-AAD6E4473C23}" destId="{A228137E-68A2-4054-8A2A-68ADF1446418}" srcOrd="0" destOrd="0" presId="urn:microsoft.com/office/officeart/2005/8/layout/hierarchy2"/>
    <dgm:cxn modelId="{0E07C0E0-8D7E-498C-B3C1-10A4512F4D64}" srcId="{3DCB28D1-6437-44CC-9B24-AAD6E4473C23}" destId="{C6BED37E-B210-49A8-A8B8-BD9A9E4B633F}" srcOrd="0" destOrd="0" parTransId="{B7957B83-6AE7-47A9-8BC7-9167EEC273D0}" sibTransId="{44B54E89-391B-4265-9808-727D5DCB812D}"/>
    <dgm:cxn modelId="{67A1AFE2-9EEB-49E3-B4D7-74EE86F04082}" srcId="{169566EB-B630-4FA4-8632-9E4C10511115}" destId="{3DCB28D1-6437-44CC-9B24-AAD6E4473C23}" srcOrd="0" destOrd="0" parTransId="{E5E43AB3-4115-4A95-B3FD-4A604D5030B1}" sibTransId="{41A1C758-095C-4564-BFA0-1C4577800229}"/>
    <dgm:cxn modelId="{0B2CB907-A911-41EA-945D-439D98FFECD3}" srcId="{07998D79-7363-45F5-BE22-1F813D29C2CA}" destId="{094E84C5-96A8-4130-9F33-A82BDB61FA7A}" srcOrd="0" destOrd="0" parTransId="{056BFEFC-88A0-42C9-A4D2-3E7B9798607F}" sibTransId="{EB226D7A-8D13-4389-985C-2D8659EF5A2F}"/>
    <dgm:cxn modelId="{ACDF9158-08C5-4B95-81E8-AA279B82C6DD}" type="presOf" srcId="{2AEBE5D3-3C1E-4A4F-92C0-98645A6DD1D3}" destId="{7F8E7B1B-5051-456E-BCEF-89CEDB62318D}" srcOrd="0" destOrd="0" presId="urn:microsoft.com/office/officeart/2005/8/layout/hierarchy2"/>
    <dgm:cxn modelId="{C81B4AF3-FA4C-4951-99E4-F57736DBD471}" srcId="{8253E883-B3A4-4CB6-83B2-32E076BA185B}" destId="{758BF95A-E921-4234-B4D2-F45CA78601F4}" srcOrd="1" destOrd="0" parTransId="{63E03B97-0C1F-4EF8-9C98-3F1986B46A66}" sibTransId="{84ABB958-48E4-4785-95B1-DAFBB41B1CBF}"/>
    <dgm:cxn modelId="{0E691D55-200B-4BC3-B3CA-0E97929B3DFF}" srcId="{5028AE26-9F74-4614-9973-0CFD33666B05}" destId="{169566EB-B630-4FA4-8632-9E4C10511115}" srcOrd="1" destOrd="0" parTransId="{129DE836-F1F4-4D8B-B291-06F650578FDD}" sibTransId="{AC9E17C7-3D59-4C90-BF5D-7BF6A6295BD7}"/>
    <dgm:cxn modelId="{B2C2E656-98E2-4E7C-896F-0E40CCAF15B3}" type="presOf" srcId="{B7957B83-6AE7-47A9-8BC7-9167EEC273D0}" destId="{B5080661-38AD-4B96-82D1-F15437DF0A22}" srcOrd="0" destOrd="0" presId="urn:microsoft.com/office/officeart/2005/8/layout/hierarchy2"/>
    <dgm:cxn modelId="{DD90A8F4-FA5B-418D-A13A-092AE035ABDE}" type="presOf" srcId="{973CD0B5-DC9B-4FDA-B5FD-B80ECDC51F08}" destId="{C9722190-9E33-41E7-9458-7D916F054637}" srcOrd="0" destOrd="0" presId="urn:microsoft.com/office/officeart/2005/8/layout/hierarchy2"/>
    <dgm:cxn modelId="{FD1D0F05-A13D-4017-B8A2-65067C2AFB7E}" type="presOf" srcId="{056BFEFC-88A0-42C9-A4D2-3E7B9798607F}" destId="{E5E2F653-1EF4-41BE-A493-3C735F897CBD}" srcOrd="1" destOrd="0" presId="urn:microsoft.com/office/officeart/2005/8/layout/hierarchy2"/>
    <dgm:cxn modelId="{5D4CD2CC-7DDD-4E9F-B799-B1CCAADBA717}" type="presOf" srcId="{BABE87D9-BA68-4DA3-883D-19BCA94CDE47}" destId="{54F5342E-CDA1-45C5-AA07-E1B9FE93852A}" srcOrd="0" destOrd="0" presId="urn:microsoft.com/office/officeart/2005/8/layout/hierarchy2"/>
    <dgm:cxn modelId="{30881F64-4FA0-4950-BF04-DCE0A4F3E1F1}" srcId="{DFEB9A28-EF22-40F2-8251-A645B2B89B88}" destId="{47249554-4EE3-4EF5-A36A-6126F90CE476}" srcOrd="0" destOrd="0" parTransId="{BBE1F2AF-0F5B-4AA1-B00E-ADF301E40FC7}" sibTransId="{0B45675B-B24F-4BA4-9494-838B935B0A78}"/>
    <dgm:cxn modelId="{555C1445-D769-4CFC-806A-4E012729E9FE}" type="presOf" srcId="{BABE87D9-BA68-4DA3-883D-19BCA94CDE47}" destId="{8D67E3B0-8C0F-4049-9EB4-25F1B6E11822}" srcOrd="1" destOrd="0" presId="urn:microsoft.com/office/officeart/2005/8/layout/hierarchy2"/>
    <dgm:cxn modelId="{CAC50EE8-FC12-4453-826E-0BE98F5FA36C}" type="presOf" srcId="{42F8D9B5-2D4F-4825-994A-BB78362ECC70}" destId="{D4361372-8AE3-4285-8001-02E138E6FD94}" srcOrd="0" destOrd="0" presId="urn:microsoft.com/office/officeart/2005/8/layout/hierarchy2"/>
    <dgm:cxn modelId="{3EC540E1-0144-4D72-997C-13CB08D6FCA7}" srcId="{814ACD58-6298-4B68-ADE4-B56254C2B15C}" destId="{B7A2FC50-1BE2-4346-9FFF-C591465439B7}" srcOrd="0" destOrd="0" parTransId="{38039580-D69F-43BB-8B74-E4085B458D7C}" sibTransId="{9F888BB2-6B57-4294-A9FA-D91A7D85F339}"/>
    <dgm:cxn modelId="{266B5677-1987-4B1E-BED2-DAA228F211E7}" type="presOf" srcId="{09D5633B-8709-412A-8CD3-538BAEDE630C}" destId="{D95C742C-4424-4D23-8F64-DF569C5E0AD8}" srcOrd="1" destOrd="0" presId="urn:microsoft.com/office/officeart/2005/8/layout/hierarchy2"/>
    <dgm:cxn modelId="{95F573DC-D896-4E09-A475-FE8FC6495D34}" type="presOf" srcId="{B7A2FC50-1BE2-4346-9FFF-C591465439B7}" destId="{D38BA13C-7830-4400-B3D2-710A9C994DCF}" srcOrd="0" destOrd="0" presId="urn:microsoft.com/office/officeart/2005/8/layout/hierarchy2"/>
    <dgm:cxn modelId="{0F3D2B33-EB60-459C-9B57-23BE5251C7C5}" srcId="{758BF95A-E921-4234-B4D2-F45CA78601F4}" destId="{2AEBE5D3-3C1E-4A4F-92C0-98645A6DD1D3}" srcOrd="0" destOrd="0" parTransId="{018571B3-3F8B-4895-9F5F-F2FF503BF3F7}" sibTransId="{018CB673-266D-47AD-B67C-C3F19E91B3C6}"/>
    <dgm:cxn modelId="{C62FFEC4-9383-487F-AF91-C9C405BA9AB0}" type="presOf" srcId="{018571B3-3F8B-4895-9F5F-F2FF503BF3F7}" destId="{893D764B-039F-4E5B-B9F3-A0E73220D5E4}" srcOrd="0" destOrd="0" presId="urn:microsoft.com/office/officeart/2005/8/layout/hierarchy2"/>
    <dgm:cxn modelId="{8A34268B-CF03-49DD-85FD-6575670E0CA0}" type="presOf" srcId="{5028AE26-9F74-4614-9973-0CFD33666B05}" destId="{2D4D8822-9DEC-40CC-922A-246A05D91FED}" srcOrd="0" destOrd="0" presId="urn:microsoft.com/office/officeart/2005/8/layout/hierarchy2"/>
    <dgm:cxn modelId="{52A71057-7F3F-4332-915F-DFC179C4F1DD}" type="presOf" srcId="{DFEB9A28-EF22-40F2-8251-A645B2B89B88}" destId="{00A0BF74-2D02-4F26-8441-B18CCDB6384B}" srcOrd="0" destOrd="0" presId="urn:microsoft.com/office/officeart/2005/8/layout/hierarchy2"/>
    <dgm:cxn modelId="{E8A36ADC-0497-4CFE-99C0-81B88A716E93}" type="presOf" srcId="{9C1F7FA7-9D02-4F2F-A8D4-746C72507DA1}" destId="{81BA3A7F-4047-4157-A31B-92A36745D7C2}" srcOrd="1" destOrd="0" presId="urn:microsoft.com/office/officeart/2005/8/layout/hierarchy2"/>
    <dgm:cxn modelId="{4FC09464-2EE8-418C-B736-489691EF0C18}" srcId="{758BF95A-E921-4234-B4D2-F45CA78601F4}" destId="{12A274DF-BDE6-4B14-B051-92991CAEEE68}" srcOrd="1" destOrd="0" parTransId="{9C1F7FA7-9D02-4F2F-A8D4-746C72507DA1}" sibTransId="{9021ED7E-79AA-4A40-ADD8-33B46A802B3E}"/>
    <dgm:cxn modelId="{A6C278A0-858F-4AB1-B179-E4FB28E1157D}" type="presParOf" srcId="{00A0BF74-2D02-4F26-8441-B18CCDB6384B}" destId="{95C90B46-C6F5-47BF-9CCF-DB137347BD59}" srcOrd="0" destOrd="0" presId="urn:microsoft.com/office/officeart/2005/8/layout/hierarchy2"/>
    <dgm:cxn modelId="{9D46D157-8444-42A9-8E43-78595C0BB2D8}" type="presParOf" srcId="{95C90B46-C6F5-47BF-9CCF-DB137347BD59}" destId="{58C41FB2-B78C-49D9-B39C-1A763E3046F9}" srcOrd="0" destOrd="0" presId="urn:microsoft.com/office/officeart/2005/8/layout/hierarchy2"/>
    <dgm:cxn modelId="{127DDFA5-B0FC-4608-A5CC-5B16658B771D}" type="presParOf" srcId="{95C90B46-C6F5-47BF-9CCF-DB137347BD59}" destId="{3A09D48B-F845-428D-90F2-57AD813B78FE}" srcOrd="1" destOrd="0" presId="urn:microsoft.com/office/officeart/2005/8/layout/hierarchy2"/>
    <dgm:cxn modelId="{4C99B38C-7096-4395-910D-D3FAD54D0043}" type="presParOf" srcId="{3A09D48B-F845-428D-90F2-57AD813B78FE}" destId="{92055AC7-F6C3-4F33-92D4-A2A8B37F009C}" srcOrd="0" destOrd="0" presId="urn:microsoft.com/office/officeart/2005/8/layout/hierarchy2"/>
    <dgm:cxn modelId="{8EC9692E-E7AD-470B-8637-B42C21FC887D}" type="presParOf" srcId="{92055AC7-F6C3-4F33-92D4-A2A8B37F009C}" destId="{B6058D30-75EC-4413-8CE2-5F3F72562A87}" srcOrd="0" destOrd="0" presId="urn:microsoft.com/office/officeart/2005/8/layout/hierarchy2"/>
    <dgm:cxn modelId="{5F942F4F-63AA-42F7-8E26-44DF39A93516}" type="presParOf" srcId="{3A09D48B-F845-428D-90F2-57AD813B78FE}" destId="{367B4D58-B896-40EE-860D-43677E930B5C}" srcOrd="1" destOrd="0" presId="urn:microsoft.com/office/officeart/2005/8/layout/hierarchy2"/>
    <dgm:cxn modelId="{4E5200B7-8654-43C4-B7CE-3BC80CB36656}" type="presParOf" srcId="{367B4D58-B896-40EE-860D-43677E930B5C}" destId="{2D4D8822-9DEC-40CC-922A-246A05D91FED}" srcOrd="0" destOrd="0" presId="urn:microsoft.com/office/officeart/2005/8/layout/hierarchy2"/>
    <dgm:cxn modelId="{D29623A3-3A87-4CCC-AF2F-023B1BC8D859}" type="presParOf" srcId="{367B4D58-B896-40EE-860D-43677E930B5C}" destId="{C060CA1A-82EF-4610-BCAF-A314BAD02C06}" srcOrd="1" destOrd="0" presId="urn:microsoft.com/office/officeart/2005/8/layout/hierarchy2"/>
    <dgm:cxn modelId="{2ACF4F89-F5F2-4FD8-91E4-3297D409B55D}" type="presParOf" srcId="{C060CA1A-82EF-4610-BCAF-A314BAD02C06}" destId="{829CB379-0921-4C25-965F-DAB12BF6ACC4}" srcOrd="0" destOrd="0" presId="urn:microsoft.com/office/officeart/2005/8/layout/hierarchy2"/>
    <dgm:cxn modelId="{A16F2E5E-C737-492D-893C-6289F16C0C83}" type="presParOf" srcId="{829CB379-0921-4C25-965F-DAB12BF6ACC4}" destId="{14733022-DBA5-4CF2-9923-924DC9A59DD7}" srcOrd="0" destOrd="0" presId="urn:microsoft.com/office/officeart/2005/8/layout/hierarchy2"/>
    <dgm:cxn modelId="{020F62FF-5730-488B-95E3-3847C54180AA}" type="presParOf" srcId="{C060CA1A-82EF-4610-BCAF-A314BAD02C06}" destId="{94FF7086-A7BF-4287-93B7-3970C9C8EC09}" srcOrd="1" destOrd="0" presId="urn:microsoft.com/office/officeart/2005/8/layout/hierarchy2"/>
    <dgm:cxn modelId="{15AE3628-2542-4017-89F1-255C0F575510}" type="presParOf" srcId="{94FF7086-A7BF-4287-93B7-3970C9C8EC09}" destId="{7A716C95-6E6E-494B-8D97-EAF15BE5ACF0}" srcOrd="0" destOrd="0" presId="urn:microsoft.com/office/officeart/2005/8/layout/hierarchy2"/>
    <dgm:cxn modelId="{4D746578-7FDA-4B77-9CC3-897C9019E7F1}" type="presParOf" srcId="{94FF7086-A7BF-4287-93B7-3970C9C8EC09}" destId="{0DADE696-FC24-4840-BD26-C9244ABEBD99}" srcOrd="1" destOrd="0" presId="urn:microsoft.com/office/officeart/2005/8/layout/hierarchy2"/>
    <dgm:cxn modelId="{7E6AEE90-4C68-4521-962F-E242B3D39DB9}" type="presParOf" srcId="{0DADE696-FC24-4840-BD26-C9244ABEBD99}" destId="{3EDC4D2D-264F-4BB9-AAB7-9B78C0B7669E}" srcOrd="0" destOrd="0" presId="urn:microsoft.com/office/officeart/2005/8/layout/hierarchy2"/>
    <dgm:cxn modelId="{ACD2D760-A93A-47AB-8E9E-3A7F433581C0}" type="presParOf" srcId="{3EDC4D2D-264F-4BB9-AAB7-9B78C0B7669E}" destId="{E5E2F653-1EF4-41BE-A493-3C735F897CBD}" srcOrd="0" destOrd="0" presId="urn:microsoft.com/office/officeart/2005/8/layout/hierarchy2"/>
    <dgm:cxn modelId="{18A64E67-0817-4E07-AEFF-812A6959EAA9}" type="presParOf" srcId="{0DADE696-FC24-4840-BD26-C9244ABEBD99}" destId="{FF91073F-0AEA-45D8-BFBD-D4023AEAFBDA}" srcOrd="1" destOrd="0" presId="urn:microsoft.com/office/officeart/2005/8/layout/hierarchy2"/>
    <dgm:cxn modelId="{7B222A07-669B-407F-8C9F-DF8F356FF502}" type="presParOf" srcId="{FF91073F-0AEA-45D8-BFBD-D4023AEAFBDA}" destId="{1AA5DECC-892B-4A70-AFE6-C519F277CB96}" srcOrd="0" destOrd="0" presId="urn:microsoft.com/office/officeart/2005/8/layout/hierarchy2"/>
    <dgm:cxn modelId="{CD8932D4-D17F-4C7F-AF86-D3775857EFEF}" type="presParOf" srcId="{FF91073F-0AEA-45D8-BFBD-D4023AEAFBDA}" destId="{52C116D5-16E6-41A1-AAF5-23FA4E849832}" srcOrd="1" destOrd="0" presId="urn:microsoft.com/office/officeart/2005/8/layout/hierarchy2"/>
    <dgm:cxn modelId="{CA9C847A-F5FD-4B1A-A494-5F2BBD121C04}" type="presParOf" srcId="{C060CA1A-82EF-4610-BCAF-A314BAD02C06}" destId="{B3C98447-ACB6-4E1F-B419-78140A62B252}" srcOrd="2" destOrd="0" presId="urn:microsoft.com/office/officeart/2005/8/layout/hierarchy2"/>
    <dgm:cxn modelId="{A6A660CB-FED3-4B04-95DF-29AA015C4C47}" type="presParOf" srcId="{B3C98447-ACB6-4E1F-B419-78140A62B252}" destId="{26A3136B-CFC5-4FD5-A893-E070DE82AB37}" srcOrd="0" destOrd="0" presId="urn:microsoft.com/office/officeart/2005/8/layout/hierarchy2"/>
    <dgm:cxn modelId="{73823C2F-0EA9-41E7-9413-B901986E5AF7}" type="presParOf" srcId="{C060CA1A-82EF-4610-BCAF-A314BAD02C06}" destId="{CB428DCB-9272-4EFB-A0B9-7B8E33C50B70}" srcOrd="3" destOrd="0" presId="urn:microsoft.com/office/officeart/2005/8/layout/hierarchy2"/>
    <dgm:cxn modelId="{0547A3D1-3F02-4779-94F0-45E446B4E4A1}" type="presParOf" srcId="{CB428DCB-9272-4EFB-A0B9-7B8E33C50B70}" destId="{57F45AF1-0905-4803-90FE-93B4781D94E7}" srcOrd="0" destOrd="0" presId="urn:microsoft.com/office/officeart/2005/8/layout/hierarchy2"/>
    <dgm:cxn modelId="{B406878F-9086-49B3-AF58-873F49384EDD}" type="presParOf" srcId="{CB428DCB-9272-4EFB-A0B9-7B8E33C50B70}" destId="{99986054-0371-4B83-B4C7-FC8250FAC0C5}" srcOrd="1" destOrd="0" presId="urn:microsoft.com/office/officeart/2005/8/layout/hierarchy2"/>
    <dgm:cxn modelId="{B486EB13-2BEA-4026-BB72-A6F02DD89E4A}" type="presParOf" srcId="{99986054-0371-4B83-B4C7-FC8250FAC0C5}" destId="{4E3BE50F-314E-4ED7-8C99-9B302548F723}" srcOrd="0" destOrd="0" presId="urn:microsoft.com/office/officeart/2005/8/layout/hierarchy2"/>
    <dgm:cxn modelId="{376EB655-89DB-453E-BB34-3F5849C984A7}" type="presParOf" srcId="{4E3BE50F-314E-4ED7-8C99-9B302548F723}" destId="{156F5438-72C4-4882-90ED-7BD511152357}" srcOrd="0" destOrd="0" presId="urn:microsoft.com/office/officeart/2005/8/layout/hierarchy2"/>
    <dgm:cxn modelId="{7505F885-2FF8-4B63-A292-0AB66E7FA3D7}" type="presParOf" srcId="{99986054-0371-4B83-B4C7-FC8250FAC0C5}" destId="{CE47F026-BA86-4E7E-9FB4-DAAA65FA44C4}" srcOrd="1" destOrd="0" presId="urn:microsoft.com/office/officeart/2005/8/layout/hierarchy2"/>
    <dgm:cxn modelId="{78CD0A24-F388-464D-856A-B8F91143F5CF}" type="presParOf" srcId="{CE47F026-BA86-4E7E-9FB4-DAAA65FA44C4}" destId="{A228137E-68A2-4054-8A2A-68ADF1446418}" srcOrd="0" destOrd="0" presId="urn:microsoft.com/office/officeart/2005/8/layout/hierarchy2"/>
    <dgm:cxn modelId="{4DCC4AE7-C73A-41AC-AA75-0721937AEA01}" type="presParOf" srcId="{CE47F026-BA86-4E7E-9FB4-DAAA65FA44C4}" destId="{89F5B8E4-553C-47FA-B718-99FAF34A1B93}" srcOrd="1" destOrd="0" presId="urn:microsoft.com/office/officeart/2005/8/layout/hierarchy2"/>
    <dgm:cxn modelId="{79F2A426-46DB-41C7-9EA4-5CA14942FE9D}" type="presParOf" srcId="{89F5B8E4-553C-47FA-B718-99FAF34A1B93}" destId="{B5080661-38AD-4B96-82D1-F15437DF0A22}" srcOrd="0" destOrd="0" presId="urn:microsoft.com/office/officeart/2005/8/layout/hierarchy2"/>
    <dgm:cxn modelId="{BC4DC66B-FC4A-48E6-874C-8AEE5038F948}" type="presParOf" srcId="{B5080661-38AD-4B96-82D1-F15437DF0A22}" destId="{CBE5B95A-AF92-4B3A-B91A-44EAB1850B2E}" srcOrd="0" destOrd="0" presId="urn:microsoft.com/office/officeart/2005/8/layout/hierarchy2"/>
    <dgm:cxn modelId="{316B3B75-F597-4481-86D6-57C957EC8864}" type="presParOf" srcId="{89F5B8E4-553C-47FA-B718-99FAF34A1B93}" destId="{595C5818-B75D-4760-B684-EA7CDED1A6D4}" srcOrd="1" destOrd="0" presId="urn:microsoft.com/office/officeart/2005/8/layout/hierarchy2"/>
    <dgm:cxn modelId="{ED516872-17B7-41D5-BEDE-94CA489653F8}" type="presParOf" srcId="{595C5818-B75D-4760-B684-EA7CDED1A6D4}" destId="{D918998E-F693-452E-8EB8-1C3E12902B16}" srcOrd="0" destOrd="0" presId="urn:microsoft.com/office/officeart/2005/8/layout/hierarchy2"/>
    <dgm:cxn modelId="{CA5485B2-DB1A-4F31-AB37-8661CA8A7D68}" type="presParOf" srcId="{595C5818-B75D-4760-B684-EA7CDED1A6D4}" destId="{06F60A18-913B-403B-ABA9-F67033D4D091}" srcOrd="1" destOrd="0" presId="urn:microsoft.com/office/officeart/2005/8/layout/hierarchy2"/>
    <dgm:cxn modelId="{7466AC41-01F2-4890-9C50-55C118B81271}" type="presParOf" srcId="{00A0BF74-2D02-4F26-8441-B18CCDB6384B}" destId="{B44E55CB-953B-4E43-B51A-1B6BC6C67E16}" srcOrd="1" destOrd="0" presId="urn:microsoft.com/office/officeart/2005/8/layout/hierarchy2"/>
    <dgm:cxn modelId="{7AEFE7E2-7BD0-45D8-966D-9F5C908127A5}" type="presParOf" srcId="{B44E55CB-953B-4E43-B51A-1B6BC6C67E16}" destId="{3C194BC7-1D53-4691-9E56-4490E7D0C046}" srcOrd="0" destOrd="0" presId="urn:microsoft.com/office/officeart/2005/8/layout/hierarchy2"/>
    <dgm:cxn modelId="{96AD3D5E-B847-44F2-86A2-0AA5079D8972}" type="presParOf" srcId="{B44E55CB-953B-4E43-B51A-1B6BC6C67E16}" destId="{A5664AC3-D94F-47F1-8B22-D535C26F37B6}" srcOrd="1" destOrd="0" presId="urn:microsoft.com/office/officeart/2005/8/layout/hierarchy2"/>
    <dgm:cxn modelId="{10AFE0E4-6A62-40F1-AD01-F13E15EEEE17}" type="presParOf" srcId="{A5664AC3-D94F-47F1-8B22-D535C26F37B6}" destId="{52F91713-5628-40C9-B3B4-4FC67A850166}" srcOrd="0" destOrd="0" presId="urn:microsoft.com/office/officeart/2005/8/layout/hierarchy2"/>
    <dgm:cxn modelId="{28D72E78-F0C0-4CCD-A088-D20305CEFE62}" type="presParOf" srcId="{52F91713-5628-40C9-B3B4-4FC67A850166}" destId="{41288ADF-4EF7-4A5C-BF6E-2894BF684AC7}" srcOrd="0" destOrd="0" presId="urn:microsoft.com/office/officeart/2005/8/layout/hierarchy2"/>
    <dgm:cxn modelId="{3A8E7267-D850-45F1-AA88-4F4D1AD228A5}" type="presParOf" srcId="{A5664AC3-D94F-47F1-8B22-D535C26F37B6}" destId="{34C74EAD-2266-4173-9297-4197D0FE89A1}" srcOrd="1" destOrd="0" presId="urn:microsoft.com/office/officeart/2005/8/layout/hierarchy2"/>
    <dgm:cxn modelId="{A9DA6DAF-D6DA-4E1E-BAD6-90DEE39E38B7}" type="presParOf" srcId="{34C74EAD-2266-4173-9297-4197D0FE89A1}" destId="{D4361372-8AE3-4285-8001-02E138E6FD94}" srcOrd="0" destOrd="0" presId="urn:microsoft.com/office/officeart/2005/8/layout/hierarchy2"/>
    <dgm:cxn modelId="{3AF2A9B7-106F-48E4-B048-B80B6B45D16B}" type="presParOf" srcId="{34C74EAD-2266-4173-9297-4197D0FE89A1}" destId="{8EA2B03F-FC5C-4B4B-AD89-7AB33B3A1C38}" srcOrd="1" destOrd="0" presId="urn:microsoft.com/office/officeart/2005/8/layout/hierarchy2"/>
    <dgm:cxn modelId="{6FF9FE2F-BA47-4F44-9EE9-BBF41EDF4006}" type="presParOf" srcId="{8EA2B03F-FC5C-4B4B-AD89-7AB33B3A1C38}" destId="{58E563B4-E40E-454B-8CBE-AD18CB0BFA9C}" srcOrd="0" destOrd="0" presId="urn:microsoft.com/office/officeart/2005/8/layout/hierarchy2"/>
    <dgm:cxn modelId="{7A3B4D4F-DECE-4C81-B3AE-52D2D7D9D50F}" type="presParOf" srcId="{58E563B4-E40E-454B-8CBE-AD18CB0BFA9C}" destId="{5B3DB950-6C49-400E-A982-2C0618A0DF71}" srcOrd="0" destOrd="0" presId="urn:microsoft.com/office/officeart/2005/8/layout/hierarchy2"/>
    <dgm:cxn modelId="{76BA4A92-B1AD-48B5-817A-80B7A328AD8A}" type="presParOf" srcId="{8EA2B03F-FC5C-4B4B-AD89-7AB33B3A1C38}" destId="{92A278EA-B687-4937-8AAA-F6F4CEA22364}" srcOrd="1" destOrd="0" presId="urn:microsoft.com/office/officeart/2005/8/layout/hierarchy2"/>
    <dgm:cxn modelId="{1C32D31F-544D-498B-814C-EBD848EAD58C}" type="presParOf" srcId="{92A278EA-B687-4937-8AAA-F6F4CEA22364}" destId="{E9F36BFD-7AE0-486A-B7CA-E6FC3245B6A0}" srcOrd="0" destOrd="0" presId="urn:microsoft.com/office/officeart/2005/8/layout/hierarchy2"/>
    <dgm:cxn modelId="{4AB754F4-6D1D-456E-9C47-4E9D035AD72C}" type="presParOf" srcId="{92A278EA-B687-4937-8AAA-F6F4CEA22364}" destId="{219A73F6-51B1-4189-AC84-F0BAE8739323}" srcOrd="1" destOrd="0" presId="urn:microsoft.com/office/officeart/2005/8/layout/hierarchy2"/>
    <dgm:cxn modelId="{7A5848D2-4BF0-4D75-9791-11298A226948}" type="presParOf" srcId="{A5664AC3-D94F-47F1-8B22-D535C26F37B6}" destId="{C9722190-9E33-41E7-9458-7D916F054637}" srcOrd="2" destOrd="0" presId="urn:microsoft.com/office/officeart/2005/8/layout/hierarchy2"/>
    <dgm:cxn modelId="{61FD8114-761A-43B7-B1F2-701EFA700735}" type="presParOf" srcId="{C9722190-9E33-41E7-9458-7D916F054637}" destId="{5D014B36-220E-4804-81DA-37D42DC555FF}" srcOrd="0" destOrd="0" presId="urn:microsoft.com/office/officeart/2005/8/layout/hierarchy2"/>
    <dgm:cxn modelId="{E72F0AFD-5AE1-43BC-8ADF-3FBB2177C7FC}" type="presParOf" srcId="{A5664AC3-D94F-47F1-8B22-D535C26F37B6}" destId="{B18DF833-4333-4B24-B36A-937697D7BFB4}" srcOrd="3" destOrd="0" presId="urn:microsoft.com/office/officeart/2005/8/layout/hierarchy2"/>
    <dgm:cxn modelId="{E1828ABA-AB8E-49E8-A4E9-5784E39CD85F}" type="presParOf" srcId="{B18DF833-4333-4B24-B36A-937697D7BFB4}" destId="{AA572A06-0676-44BE-9D62-231E0EC55131}" srcOrd="0" destOrd="0" presId="urn:microsoft.com/office/officeart/2005/8/layout/hierarchy2"/>
    <dgm:cxn modelId="{F095D1BB-E6D1-40C1-9AE3-3AB1B3B1F497}" type="presParOf" srcId="{B18DF833-4333-4B24-B36A-937697D7BFB4}" destId="{1302BEE6-DFF9-4823-AA70-7076DF7CC9CB}" srcOrd="1" destOrd="0" presId="urn:microsoft.com/office/officeart/2005/8/layout/hierarchy2"/>
    <dgm:cxn modelId="{639438FA-59BC-4D32-ABCA-5D63680BC948}" type="presParOf" srcId="{1302BEE6-DFF9-4823-AA70-7076DF7CC9CB}" destId="{54F5342E-CDA1-45C5-AA07-E1B9FE93852A}" srcOrd="0" destOrd="0" presId="urn:microsoft.com/office/officeart/2005/8/layout/hierarchy2"/>
    <dgm:cxn modelId="{6ABB8CB4-C19B-494C-BACC-C9981F358D4D}" type="presParOf" srcId="{54F5342E-CDA1-45C5-AA07-E1B9FE93852A}" destId="{8D67E3B0-8C0F-4049-9EB4-25F1B6E11822}" srcOrd="0" destOrd="0" presId="urn:microsoft.com/office/officeart/2005/8/layout/hierarchy2"/>
    <dgm:cxn modelId="{72D1C343-CE56-48FF-BBEB-A0C4CD05BD03}" type="presParOf" srcId="{1302BEE6-DFF9-4823-AA70-7076DF7CC9CB}" destId="{0E9894D7-26FC-4F3D-8C19-D5A063CE2844}" srcOrd="1" destOrd="0" presId="urn:microsoft.com/office/officeart/2005/8/layout/hierarchy2"/>
    <dgm:cxn modelId="{7D26E665-DC89-4CD4-969C-767507019A27}" type="presParOf" srcId="{0E9894D7-26FC-4F3D-8C19-D5A063CE2844}" destId="{AC1FEA73-281B-4336-B171-36CBC1AA3196}" srcOrd="0" destOrd="0" presId="urn:microsoft.com/office/officeart/2005/8/layout/hierarchy2"/>
    <dgm:cxn modelId="{825218C7-267A-4901-9F06-8CB687EC5446}" type="presParOf" srcId="{0E9894D7-26FC-4F3D-8C19-D5A063CE2844}" destId="{5A496A33-2833-4796-BAEA-BEFC17C77E96}" srcOrd="1" destOrd="0" presId="urn:microsoft.com/office/officeart/2005/8/layout/hierarchy2"/>
    <dgm:cxn modelId="{F858F78E-E31F-4027-9F1A-E3940B1AD5DA}" type="presParOf" srcId="{5A496A33-2833-4796-BAEA-BEFC17C77E96}" destId="{CC9AFF8E-E46B-4D30-93BF-3800519A34E5}" srcOrd="0" destOrd="0" presId="urn:microsoft.com/office/officeart/2005/8/layout/hierarchy2"/>
    <dgm:cxn modelId="{BC344B5C-8652-4DC6-AD1C-1C0903084B49}" type="presParOf" srcId="{CC9AFF8E-E46B-4D30-93BF-3800519A34E5}" destId="{5BA6552C-534C-4879-B01D-FCB11F648B01}" srcOrd="0" destOrd="0" presId="urn:microsoft.com/office/officeart/2005/8/layout/hierarchy2"/>
    <dgm:cxn modelId="{8A819A3A-0AB8-4F24-A6C7-5579370200FF}" type="presParOf" srcId="{5A496A33-2833-4796-BAEA-BEFC17C77E96}" destId="{C0536243-BE66-43A0-AE1C-A47431F814E7}" srcOrd="1" destOrd="0" presId="urn:microsoft.com/office/officeart/2005/8/layout/hierarchy2"/>
    <dgm:cxn modelId="{35E9246F-995F-4626-9657-AF86905B0E2E}" type="presParOf" srcId="{C0536243-BE66-43A0-AE1C-A47431F814E7}" destId="{D38BA13C-7830-4400-B3D2-710A9C994DCF}" srcOrd="0" destOrd="0" presId="urn:microsoft.com/office/officeart/2005/8/layout/hierarchy2"/>
    <dgm:cxn modelId="{11AB03F6-3F7A-4CB1-917F-48C612562C84}" type="presParOf" srcId="{C0536243-BE66-43A0-AE1C-A47431F814E7}" destId="{1C8ECCC3-357E-4FA9-90EC-1D62305FAA54}" srcOrd="1" destOrd="0" presId="urn:microsoft.com/office/officeart/2005/8/layout/hierarchy2"/>
    <dgm:cxn modelId="{D7CE2D9E-B5AC-46E7-97AC-AC9F5BBB9DAE}" type="presParOf" srcId="{1302BEE6-DFF9-4823-AA70-7076DF7CC9CB}" destId="{CDC070B9-F9E5-4202-98F0-6C9EBE0587C7}" srcOrd="2" destOrd="0" presId="urn:microsoft.com/office/officeart/2005/8/layout/hierarchy2"/>
    <dgm:cxn modelId="{C4A6DE63-CD82-4804-934E-CD0FFBFE0ECC}" type="presParOf" srcId="{CDC070B9-F9E5-4202-98F0-6C9EBE0587C7}" destId="{104012BE-1F7B-4296-B40D-9BC93B359C6F}" srcOrd="0" destOrd="0" presId="urn:microsoft.com/office/officeart/2005/8/layout/hierarchy2"/>
    <dgm:cxn modelId="{FBEAD20B-B4BE-4DAE-8485-21FCF20FFD4B}" type="presParOf" srcId="{1302BEE6-DFF9-4823-AA70-7076DF7CC9CB}" destId="{6167133C-CD0A-47D3-A9CA-3BE8378AA0BB}" srcOrd="3" destOrd="0" presId="urn:microsoft.com/office/officeart/2005/8/layout/hierarchy2"/>
    <dgm:cxn modelId="{32CB25CA-48BF-490F-8120-CF29359C6172}" type="presParOf" srcId="{6167133C-CD0A-47D3-A9CA-3BE8378AA0BB}" destId="{E862EDA8-F77D-4718-81F0-DF010A6192B7}" srcOrd="0" destOrd="0" presId="urn:microsoft.com/office/officeart/2005/8/layout/hierarchy2"/>
    <dgm:cxn modelId="{4A63349D-360C-44AB-A93F-C04D64576B36}" type="presParOf" srcId="{6167133C-CD0A-47D3-A9CA-3BE8378AA0BB}" destId="{6F593256-4067-4293-A0EE-8943825203F5}" srcOrd="1" destOrd="0" presId="urn:microsoft.com/office/officeart/2005/8/layout/hierarchy2"/>
    <dgm:cxn modelId="{A4C28DB0-6F91-473A-9D94-E9E2818D0CD3}" type="presParOf" srcId="{6F593256-4067-4293-A0EE-8943825203F5}" destId="{893D764B-039F-4E5B-B9F3-A0E73220D5E4}" srcOrd="0" destOrd="0" presId="urn:microsoft.com/office/officeart/2005/8/layout/hierarchy2"/>
    <dgm:cxn modelId="{FBBEE16A-66AE-44BB-9A7F-ADEC0E029433}" type="presParOf" srcId="{893D764B-039F-4E5B-B9F3-A0E73220D5E4}" destId="{E18CC728-4465-4049-8808-19FA3E177EB2}" srcOrd="0" destOrd="0" presId="urn:microsoft.com/office/officeart/2005/8/layout/hierarchy2"/>
    <dgm:cxn modelId="{54150A2E-0232-4FD8-9FFB-30215ED720BD}" type="presParOf" srcId="{6F593256-4067-4293-A0EE-8943825203F5}" destId="{73C5C864-4B62-4EC1-95EC-9FF01CB7F63E}" srcOrd="1" destOrd="0" presId="urn:microsoft.com/office/officeart/2005/8/layout/hierarchy2"/>
    <dgm:cxn modelId="{42CE40CB-9DDB-4DAC-871A-F5824287916F}" type="presParOf" srcId="{73C5C864-4B62-4EC1-95EC-9FF01CB7F63E}" destId="{7F8E7B1B-5051-456E-BCEF-89CEDB62318D}" srcOrd="0" destOrd="0" presId="urn:microsoft.com/office/officeart/2005/8/layout/hierarchy2"/>
    <dgm:cxn modelId="{376A7F2B-8B59-41AA-B5C0-A07B43B85FEB}" type="presParOf" srcId="{73C5C864-4B62-4EC1-95EC-9FF01CB7F63E}" destId="{6DB4E080-996B-48FB-B6BD-E4B2AE5437A4}" srcOrd="1" destOrd="0" presId="urn:microsoft.com/office/officeart/2005/8/layout/hierarchy2"/>
    <dgm:cxn modelId="{892F2420-A863-4371-9F2A-04613C8F6AB1}" type="presParOf" srcId="{6F593256-4067-4293-A0EE-8943825203F5}" destId="{FCB851AB-5282-462A-9A25-27B2D1AC0895}" srcOrd="2" destOrd="0" presId="urn:microsoft.com/office/officeart/2005/8/layout/hierarchy2"/>
    <dgm:cxn modelId="{64C9A374-E3BA-4F87-AF93-F59CBA61E8B5}" type="presParOf" srcId="{FCB851AB-5282-462A-9A25-27B2D1AC0895}" destId="{81BA3A7F-4047-4157-A31B-92A36745D7C2}" srcOrd="0" destOrd="0" presId="urn:microsoft.com/office/officeart/2005/8/layout/hierarchy2"/>
    <dgm:cxn modelId="{6BEAFB16-21C6-4C52-95CF-9E12EEBBCD0B}" type="presParOf" srcId="{6F593256-4067-4293-A0EE-8943825203F5}" destId="{D04C050B-9B6A-4220-8635-C5D1E08AC663}" srcOrd="3" destOrd="0" presId="urn:microsoft.com/office/officeart/2005/8/layout/hierarchy2"/>
    <dgm:cxn modelId="{BCC1A908-2818-4707-B852-5B067E59501F}" type="presParOf" srcId="{D04C050B-9B6A-4220-8635-C5D1E08AC663}" destId="{D089FC77-75D2-4DC5-A01F-39E2A7959BA8}" srcOrd="0" destOrd="0" presId="urn:microsoft.com/office/officeart/2005/8/layout/hierarchy2"/>
    <dgm:cxn modelId="{08C219CD-AB4B-4BC2-937A-792B033B292C}" type="presParOf" srcId="{D04C050B-9B6A-4220-8635-C5D1E08AC663}" destId="{0E19C027-E717-48A6-AE70-C95573344A30}" srcOrd="1" destOrd="0" presId="urn:microsoft.com/office/officeart/2005/8/layout/hierarchy2"/>
    <dgm:cxn modelId="{10CD52F5-1800-4C1B-BE1F-DBA2DE3D44B4}" type="presParOf" srcId="{0E19C027-E717-48A6-AE70-C95573344A30}" destId="{5832530D-B265-480D-8DF8-20331A3D4CA5}" srcOrd="0" destOrd="0" presId="urn:microsoft.com/office/officeart/2005/8/layout/hierarchy2"/>
    <dgm:cxn modelId="{4650498D-0DF8-43DD-8043-B77E4D44C472}" type="presParOf" srcId="{5832530D-B265-480D-8DF8-20331A3D4CA5}" destId="{D95C742C-4424-4D23-8F64-DF569C5E0AD8}" srcOrd="0" destOrd="0" presId="urn:microsoft.com/office/officeart/2005/8/layout/hierarchy2"/>
    <dgm:cxn modelId="{954F368E-E502-4155-99B5-6E17E90D7234}" type="presParOf" srcId="{0E19C027-E717-48A6-AE70-C95573344A30}" destId="{231630B0-2120-4A91-8A2E-A2FEAB73FA93}" srcOrd="1" destOrd="0" presId="urn:microsoft.com/office/officeart/2005/8/layout/hierarchy2"/>
    <dgm:cxn modelId="{03D845D4-60C4-4AF2-A74D-4BF1CE791AAD}" type="presParOf" srcId="{231630B0-2120-4A91-8A2E-A2FEAB73FA93}" destId="{BB25C0F5-7E3F-4CC4-A934-FF11C425959B}" srcOrd="0" destOrd="0" presId="urn:microsoft.com/office/officeart/2005/8/layout/hierarchy2"/>
    <dgm:cxn modelId="{B1842E4C-4270-4FC8-B15E-550B466080E3}" type="presParOf" srcId="{231630B0-2120-4A91-8A2E-A2FEAB73FA93}" destId="{4D91027C-C208-4CA9-BEAE-86A3D14DEDD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47318E-5650-4841-A545-3670857759ED}" type="doc">
      <dgm:prSet loTypeId="urn:microsoft.com/office/officeart/2005/8/layout/orgChart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A2E43244-2376-4DCC-B7B8-02631F0AD1F0}">
      <dgm:prSet phldrT="[Текст]"/>
      <dgm:spPr/>
      <dgm:t>
        <a:bodyPr/>
        <a:lstStyle/>
        <a:p>
          <a:r>
            <a:rPr lang="ru-RU" dirty="0" smtClean="0"/>
            <a:t>Объект прогнозирования</a:t>
          </a:r>
          <a:endParaRPr lang="ru-RU" dirty="0"/>
        </a:p>
      </dgm:t>
    </dgm:pt>
    <dgm:pt modelId="{D939A029-5A54-4480-9024-FB28BCF44B65}" type="parTrans" cxnId="{5B221800-4E62-4EA2-A07A-7D2EF716582C}">
      <dgm:prSet/>
      <dgm:spPr/>
      <dgm:t>
        <a:bodyPr/>
        <a:lstStyle/>
        <a:p>
          <a:endParaRPr lang="ru-RU"/>
        </a:p>
      </dgm:t>
    </dgm:pt>
    <dgm:pt modelId="{47228605-6B05-45BE-A46F-AC60AFF745A4}" type="sibTrans" cxnId="{5B221800-4E62-4EA2-A07A-7D2EF716582C}">
      <dgm:prSet/>
      <dgm:spPr/>
      <dgm:t>
        <a:bodyPr/>
        <a:lstStyle/>
        <a:p>
          <a:endParaRPr lang="ru-RU"/>
        </a:p>
      </dgm:t>
    </dgm:pt>
    <dgm:pt modelId="{244A77B1-C08D-410C-BF64-2F6BA4B421FC}">
      <dgm:prSet phldrT="[Текст]"/>
      <dgm:spPr/>
      <dgm:t>
        <a:bodyPr/>
        <a:lstStyle/>
        <a:p>
          <a:r>
            <a:rPr lang="en-US" dirty="0" smtClean="0"/>
            <a:t>SKU 1 - X</a:t>
          </a:r>
          <a:r>
            <a:rPr lang="ru-RU" dirty="0" smtClean="0"/>
            <a:t>%</a:t>
          </a:r>
          <a:endParaRPr lang="ru-RU" dirty="0"/>
        </a:p>
      </dgm:t>
    </dgm:pt>
    <dgm:pt modelId="{7F7FEF20-9A23-4C02-A329-00E863C53521}" type="parTrans" cxnId="{5CFE602A-4A0C-41B3-B66B-E93CEB2A41B9}">
      <dgm:prSet/>
      <dgm:spPr/>
      <dgm:t>
        <a:bodyPr/>
        <a:lstStyle/>
        <a:p>
          <a:endParaRPr lang="ru-RU"/>
        </a:p>
      </dgm:t>
    </dgm:pt>
    <dgm:pt modelId="{A84026CB-4EE7-4804-BE22-424964A77CD3}" type="sibTrans" cxnId="{5CFE602A-4A0C-41B3-B66B-E93CEB2A41B9}">
      <dgm:prSet/>
      <dgm:spPr/>
      <dgm:t>
        <a:bodyPr/>
        <a:lstStyle/>
        <a:p>
          <a:endParaRPr lang="ru-RU"/>
        </a:p>
      </dgm:t>
    </dgm:pt>
    <dgm:pt modelId="{FCB1310A-1567-4846-9B74-D3334466EFED}">
      <dgm:prSet phldrT="[Текст]"/>
      <dgm:spPr/>
      <dgm:t>
        <a:bodyPr/>
        <a:lstStyle/>
        <a:p>
          <a:r>
            <a:rPr lang="en-US" dirty="0" smtClean="0"/>
            <a:t>SKU 2 – Y</a:t>
          </a:r>
          <a:r>
            <a:rPr lang="ru-RU" dirty="0" smtClean="0"/>
            <a:t>%</a:t>
          </a:r>
          <a:endParaRPr lang="ru-RU" dirty="0"/>
        </a:p>
      </dgm:t>
    </dgm:pt>
    <dgm:pt modelId="{3B7FCBA6-1CA6-4D78-A3C0-327074C64E7D}" type="parTrans" cxnId="{3D9E06F1-6C07-48F5-84D1-417E16F3199E}">
      <dgm:prSet/>
      <dgm:spPr/>
      <dgm:t>
        <a:bodyPr/>
        <a:lstStyle/>
        <a:p>
          <a:endParaRPr lang="ru-RU"/>
        </a:p>
      </dgm:t>
    </dgm:pt>
    <dgm:pt modelId="{5E0CD0AB-1490-4E8D-845F-612FDFEC4976}" type="sibTrans" cxnId="{3D9E06F1-6C07-48F5-84D1-417E16F3199E}">
      <dgm:prSet/>
      <dgm:spPr/>
      <dgm:t>
        <a:bodyPr/>
        <a:lstStyle/>
        <a:p>
          <a:endParaRPr lang="ru-RU"/>
        </a:p>
      </dgm:t>
    </dgm:pt>
    <dgm:pt modelId="{6737EB42-E0DC-417F-B90B-690B0D9E953C}">
      <dgm:prSet phldrT="[Текст]"/>
      <dgm:spPr/>
      <dgm:t>
        <a:bodyPr/>
        <a:lstStyle/>
        <a:p>
          <a:r>
            <a:rPr lang="ru-RU" dirty="0" smtClean="0"/>
            <a:t>…</a:t>
          </a:r>
          <a:endParaRPr lang="ru-RU" dirty="0"/>
        </a:p>
      </dgm:t>
    </dgm:pt>
    <dgm:pt modelId="{EF176FFE-BFD1-4A01-B37B-3CA02E2C2EAF}" type="parTrans" cxnId="{7684E7E7-D592-485D-B85F-793B7487A948}">
      <dgm:prSet/>
      <dgm:spPr/>
      <dgm:t>
        <a:bodyPr/>
        <a:lstStyle/>
        <a:p>
          <a:endParaRPr lang="ru-RU"/>
        </a:p>
      </dgm:t>
    </dgm:pt>
    <dgm:pt modelId="{1DC3C4AB-57BE-49E8-B7D4-D119EEE17BAB}" type="sibTrans" cxnId="{7684E7E7-D592-485D-B85F-793B7487A948}">
      <dgm:prSet/>
      <dgm:spPr/>
      <dgm:t>
        <a:bodyPr/>
        <a:lstStyle/>
        <a:p>
          <a:endParaRPr lang="ru-RU"/>
        </a:p>
      </dgm:t>
    </dgm:pt>
    <dgm:pt modelId="{1B7BFB82-B1D1-4932-BF81-FFB7C50140CD}">
      <dgm:prSet phldrT="[Текст]"/>
      <dgm:spPr/>
      <dgm:t>
        <a:bodyPr/>
        <a:lstStyle/>
        <a:p>
          <a:r>
            <a:rPr lang="en-US" dirty="0" smtClean="0"/>
            <a:t>SKU N – Z%</a:t>
          </a:r>
          <a:endParaRPr lang="ru-RU" dirty="0"/>
        </a:p>
      </dgm:t>
    </dgm:pt>
    <dgm:pt modelId="{EFE2A74E-1B7D-4F95-A2EA-DA6B0FE4822A}" type="parTrans" cxnId="{8038DADC-6F9B-42BC-A979-99AF932193EF}">
      <dgm:prSet/>
      <dgm:spPr/>
      <dgm:t>
        <a:bodyPr/>
        <a:lstStyle/>
        <a:p>
          <a:endParaRPr lang="ru-RU"/>
        </a:p>
      </dgm:t>
    </dgm:pt>
    <dgm:pt modelId="{D5EF2EA3-210A-4BFF-8379-D9A8DFD1D0C8}" type="sibTrans" cxnId="{8038DADC-6F9B-42BC-A979-99AF932193EF}">
      <dgm:prSet/>
      <dgm:spPr/>
      <dgm:t>
        <a:bodyPr/>
        <a:lstStyle/>
        <a:p>
          <a:endParaRPr lang="ru-RU"/>
        </a:p>
      </dgm:t>
    </dgm:pt>
    <dgm:pt modelId="{E9A21463-DD3A-4DC4-9A77-5EF1E247B91D}" type="pres">
      <dgm:prSet presAssocID="{6947318E-5650-4841-A545-3670857759E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0DFAF37-E8B2-4FA2-9ED2-530F1E4AAA41}" type="pres">
      <dgm:prSet presAssocID="{A2E43244-2376-4DCC-B7B8-02631F0AD1F0}" presName="hierRoot1" presStyleCnt="0">
        <dgm:presLayoutVars>
          <dgm:hierBranch val="init"/>
        </dgm:presLayoutVars>
      </dgm:prSet>
      <dgm:spPr/>
    </dgm:pt>
    <dgm:pt modelId="{1F94019A-F9A4-4210-89A1-846B780ED390}" type="pres">
      <dgm:prSet presAssocID="{A2E43244-2376-4DCC-B7B8-02631F0AD1F0}" presName="rootComposite1" presStyleCnt="0"/>
      <dgm:spPr/>
    </dgm:pt>
    <dgm:pt modelId="{057B4C5C-178A-4B7F-9211-2D4BE973DDCD}" type="pres">
      <dgm:prSet presAssocID="{A2E43244-2376-4DCC-B7B8-02631F0AD1F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17300A-EDC8-4D5C-A48C-D06AE00796A4}" type="pres">
      <dgm:prSet presAssocID="{A2E43244-2376-4DCC-B7B8-02631F0AD1F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72D23AC-8EC1-422B-8934-ABF10A80EA49}" type="pres">
      <dgm:prSet presAssocID="{A2E43244-2376-4DCC-B7B8-02631F0AD1F0}" presName="hierChild2" presStyleCnt="0"/>
      <dgm:spPr/>
    </dgm:pt>
    <dgm:pt modelId="{643CABCE-D754-4FE5-B3B8-C6325F17EAF6}" type="pres">
      <dgm:prSet presAssocID="{7F7FEF20-9A23-4C02-A329-00E863C53521}" presName="Name37" presStyleLbl="parChTrans1D2" presStyleIdx="0" presStyleCnt="4"/>
      <dgm:spPr/>
      <dgm:t>
        <a:bodyPr/>
        <a:lstStyle/>
        <a:p>
          <a:endParaRPr lang="ru-RU"/>
        </a:p>
      </dgm:t>
    </dgm:pt>
    <dgm:pt modelId="{F042D43B-FFDE-4E77-BCDA-C1CD4E4AE8EC}" type="pres">
      <dgm:prSet presAssocID="{244A77B1-C08D-410C-BF64-2F6BA4B421FC}" presName="hierRoot2" presStyleCnt="0">
        <dgm:presLayoutVars>
          <dgm:hierBranch val="init"/>
        </dgm:presLayoutVars>
      </dgm:prSet>
      <dgm:spPr/>
    </dgm:pt>
    <dgm:pt modelId="{93CF9EFE-63C0-44CB-9F8D-AEA78A922826}" type="pres">
      <dgm:prSet presAssocID="{244A77B1-C08D-410C-BF64-2F6BA4B421FC}" presName="rootComposite" presStyleCnt="0"/>
      <dgm:spPr/>
    </dgm:pt>
    <dgm:pt modelId="{6DE107E6-B74C-4F29-AE12-783FF06C4E1D}" type="pres">
      <dgm:prSet presAssocID="{244A77B1-C08D-410C-BF64-2F6BA4B421FC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3BEEAC-5B6F-4A1D-87C4-2E6F7613D305}" type="pres">
      <dgm:prSet presAssocID="{244A77B1-C08D-410C-BF64-2F6BA4B421FC}" presName="rootConnector" presStyleLbl="node2" presStyleIdx="0" presStyleCnt="4"/>
      <dgm:spPr/>
      <dgm:t>
        <a:bodyPr/>
        <a:lstStyle/>
        <a:p>
          <a:endParaRPr lang="ru-RU"/>
        </a:p>
      </dgm:t>
    </dgm:pt>
    <dgm:pt modelId="{4869A668-2953-4F0B-B0F1-40E4A9F42481}" type="pres">
      <dgm:prSet presAssocID="{244A77B1-C08D-410C-BF64-2F6BA4B421FC}" presName="hierChild4" presStyleCnt="0"/>
      <dgm:spPr/>
    </dgm:pt>
    <dgm:pt modelId="{3D10366D-A5FB-4851-A17F-BA5BCDC2DF63}" type="pres">
      <dgm:prSet presAssocID="{244A77B1-C08D-410C-BF64-2F6BA4B421FC}" presName="hierChild5" presStyleCnt="0"/>
      <dgm:spPr/>
    </dgm:pt>
    <dgm:pt modelId="{D53DA572-12F4-4D17-9829-C722B4B3D674}" type="pres">
      <dgm:prSet presAssocID="{3B7FCBA6-1CA6-4D78-A3C0-327074C64E7D}" presName="Name37" presStyleLbl="parChTrans1D2" presStyleIdx="1" presStyleCnt="4"/>
      <dgm:spPr/>
      <dgm:t>
        <a:bodyPr/>
        <a:lstStyle/>
        <a:p>
          <a:endParaRPr lang="ru-RU"/>
        </a:p>
      </dgm:t>
    </dgm:pt>
    <dgm:pt modelId="{076FA388-3282-432C-8EE6-51A90DD511C5}" type="pres">
      <dgm:prSet presAssocID="{FCB1310A-1567-4846-9B74-D3334466EFED}" presName="hierRoot2" presStyleCnt="0">
        <dgm:presLayoutVars>
          <dgm:hierBranch val="init"/>
        </dgm:presLayoutVars>
      </dgm:prSet>
      <dgm:spPr/>
    </dgm:pt>
    <dgm:pt modelId="{61EB8DE1-F71E-42AB-B4F7-7EAF0A7A9E48}" type="pres">
      <dgm:prSet presAssocID="{FCB1310A-1567-4846-9B74-D3334466EFED}" presName="rootComposite" presStyleCnt="0"/>
      <dgm:spPr/>
    </dgm:pt>
    <dgm:pt modelId="{7916E698-B20B-44D3-83C3-D81654D65C74}" type="pres">
      <dgm:prSet presAssocID="{FCB1310A-1567-4846-9B74-D3334466EFED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BCD6E0-EB1D-43CC-BCDA-407B188244EB}" type="pres">
      <dgm:prSet presAssocID="{FCB1310A-1567-4846-9B74-D3334466EFED}" presName="rootConnector" presStyleLbl="node2" presStyleIdx="1" presStyleCnt="4"/>
      <dgm:spPr/>
      <dgm:t>
        <a:bodyPr/>
        <a:lstStyle/>
        <a:p>
          <a:endParaRPr lang="ru-RU"/>
        </a:p>
      </dgm:t>
    </dgm:pt>
    <dgm:pt modelId="{5D6AC413-7CF8-4E98-80D4-29AB5DC16AB6}" type="pres">
      <dgm:prSet presAssocID="{FCB1310A-1567-4846-9B74-D3334466EFED}" presName="hierChild4" presStyleCnt="0"/>
      <dgm:spPr/>
    </dgm:pt>
    <dgm:pt modelId="{89070136-B42E-49A8-BC7C-69299911AFEB}" type="pres">
      <dgm:prSet presAssocID="{FCB1310A-1567-4846-9B74-D3334466EFED}" presName="hierChild5" presStyleCnt="0"/>
      <dgm:spPr/>
    </dgm:pt>
    <dgm:pt modelId="{B7FD494A-B472-4C2F-9CA4-8B0EF3261039}" type="pres">
      <dgm:prSet presAssocID="{EF176FFE-BFD1-4A01-B37B-3CA02E2C2EAF}" presName="Name37" presStyleLbl="parChTrans1D2" presStyleIdx="2" presStyleCnt="4"/>
      <dgm:spPr/>
      <dgm:t>
        <a:bodyPr/>
        <a:lstStyle/>
        <a:p>
          <a:endParaRPr lang="ru-RU"/>
        </a:p>
      </dgm:t>
    </dgm:pt>
    <dgm:pt modelId="{744A2AA8-0B03-4896-9702-0F4AB3A7E1A6}" type="pres">
      <dgm:prSet presAssocID="{6737EB42-E0DC-417F-B90B-690B0D9E953C}" presName="hierRoot2" presStyleCnt="0">
        <dgm:presLayoutVars>
          <dgm:hierBranch val="init"/>
        </dgm:presLayoutVars>
      </dgm:prSet>
      <dgm:spPr/>
    </dgm:pt>
    <dgm:pt modelId="{F9776E40-2147-402A-BA77-DCB63C35F8AA}" type="pres">
      <dgm:prSet presAssocID="{6737EB42-E0DC-417F-B90B-690B0D9E953C}" presName="rootComposite" presStyleCnt="0"/>
      <dgm:spPr/>
    </dgm:pt>
    <dgm:pt modelId="{94E9EE94-6705-47C9-85CC-C370D47F654E}" type="pres">
      <dgm:prSet presAssocID="{6737EB42-E0DC-417F-B90B-690B0D9E953C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014E51-4A7C-4E3B-9329-21DCEABA5550}" type="pres">
      <dgm:prSet presAssocID="{6737EB42-E0DC-417F-B90B-690B0D9E953C}" presName="rootConnector" presStyleLbl="node2" presStyleIdx="2" presStyleCnt="4"/>
      <dgm:spPr/>
      <dgm:t>
        <a:bodyPr/>
        <a:lstStyle/>
        <a:p>
          <a:endParaRPr lang="ru-RU"/>
        </a:p>
      </dgm:t>
    </dgm:pt>
    <dgm:pt modelId="{4439B00E-F0C2-473E-A300-A00D78217E18}" type="pres">
      <dgm:prSet presAssocID="{6737EB42-E0DC-417F-B90B-690B0D9E953C}" presName="hierChild4" presStyleCnt="0"/>
      <dgm:spPr/>
    </dgm:pt>
    <dgm:pt modelId="{F47A51CC-FB16-4ACB-A2F4-4540B64B0BF2}" type="pres">
      <dgm:prSet presAssocID="{6737EB42-E0DC-417F-B90B-690B0D9E953C}" presName="hierChild5" presStyleCnt="0"/>
      <dgm:spPr/>
    </dgm:pt>
    <dgm:pt modelId="{A5A5410F-0F1C-44E9-9AEE-3F665779C167}" type="pres">
      <dgm:prSet presAssocID="{EFE2A74E-1B7D-4F95-A2EA-DA6B0FE4822A}" presName="Name37" presStyleLbl="parChTrans1D2" presStyleIdx="3" presStyleCnt="4"/>
      <dgm:spPr/>
      <dgm:t>
        <a:bodyPr/>
        <a:lstStyle/>
        <a:p>
          <a:endParaRPr lang="ru-RU"/>
        </a:p>
      </dgm:t>
    </dgm:pt>
    <dgm:pt modelId="{5080A265-7430-4AB3-ACE2-0AEB27BA6BD9}" type="pres">
      <dgm:prSet presAssocID="{1B7BFB82-B1D1-4932-BF81-FFB7C50140CD}" presName="hierRoot2" presStyleCnt="0">
        <dgm:presLayoutVars>
          <dgm:hierBranch val="init"/>
        </dgm:presLayoutVars>
      </dgm:prSet>
      <dgm:spPr/>
    </dgm:pt>
    <dgm:pt modelId="{E7AA185D-9712-4C1E-955A-48654D2279B7}" type="pres">
      <dgm:prSet presAssocID="{1B7BFB82-B1D1-4932-BF81-FFB7C50140CD}" presName="rootComposite" presStyleCnt="0"/>
      <dgm:spPr/>
    </dgm:pt>
    <dgm:pt modelId="{E8DA5D65-D2B5-45C9-8810-1C89A9A29BD4}" type="pres">
      <dgm:prSet presAssocID="{1B7BFB82-B1D1-4932-BF81-FFB7C50140CD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BABF20-E078-4297-9EAF-05BBD744F08F}" type="pres">
      <dgm:prSet presAssocID="{1B7BFB82-B1D1-4932-BF81-FFB7C50140CD}" presName="rootConnector" presStyleLbl="node2" presStyleIdx="3" presStyleCnt="4"/>
      <dgm:spPr/>
      <dgm:t>
        <a:bodyPr/>
        <a:lstStyle/>
        <a:p>
          <a:endParaRPr lang="ru-RU"/>
        </a:p>
      </dgm:t>
    </dgm:pt>
    <dgm:pt modelId="{AD939A50-3DB5-4F45-8276-90CCCC9514D7}" type="pres">
      <dgm:prSet presAssocID="{1B7BFB82-B1D1-4932-BF81-FFB7C50140CD}" presName="hierChild4" presStyleCnt="0"/>
      <dgm:spPr/>
    </dgm:pt>
    <dgm:pt modelId="{95402C3A-7141-45A8-8461-95A83C967762}" type="pres">
      <dgm:prSet presAssocID="{1B7BFB82-B1D1-4932-BF81-FFB7C50140CD}" presName="hierChild5" presStyleCnt="0"/>
      <dgm:spPr/>
    </dgm:pt>
    <dgm:pt modelId="{478A7784-9483-4FB5-88A0-3E3BE9768E46}" type="pres">
      <dgm:prSet presAssocID="{A2E43244-2376-4DCC-B7B8-02631F0AD1F0}" presName="hierChild3" presStyleCnt="0"/>
      <dgm:spPr/>
    </dgm:pt>
  </dgm:ptLst>
  <dgm:cxnLst>
    <dgm:cxn modelId="{5CFE602A-4A0C-41B3-B66B-E93CEB2A41B9}" srcId="{A2E43244-2376-4DCC-B7B8-02631F0AD1F0}" destId="{244A77B1-C08D-410C-BF64-2F6BA4B421FC}" srcOrd="0" destOrd="0" parTransId="{7F7FEF20-9A23-4C02-A329-00E863C53521}" sibTransId="{A84026CB-4EE7-4804-BE22-424964A77CD3}"/>
    <dgm:cxn modelId="{5B221800-4E62-4EA2-A07A-7D2EF716582C}" srcId="{6947318E-5650-4841-A545-3670857759ED}" destId="{A2E43244-2376-4DCC-B7B8-02631F0AD1F0}" srcOrd="0" destOrd="0" parTransId="{D939A029-5A54-4480-9024-FB28BCF44B65}" sibTransId="{47228605-6B05-45BE-A46F-AC60AFF745A4}"/>
    <dgm:cxn modelId="{18615B0D-7871-4168-ADE1-A296D57E9747}" type="presOf" srcId="{7F7FEF20-9A23-4C02-A329-00E863C53521}" destId="{643CABCE-D754-4FE5-B3B8-C6325F17EAF6}" srcOrd="0" destOrd="0" presId="urn:microsoft.com/office/officeart/2005/8/layout/orgChart1"/>
    <dgm:cxn modelId="{75841895-CA1B-4CA7-B6D2-872A0973B5DF}" type="presOf" srcId="{1B7BFB82-B1D1-4932-BF81-FFB7C50140CD}" destId="{45BABF20-E078-4297-9EAF-05BBD744F08F}" srcOrd="1" destOrd="0" presId="urn:microsoft.com/office/officeart/2005/8/layout/orgChart1"/>
    <dgm:cxn modelId="{57BC7F97-E63C-4ABF-B575-B2288CEDD9B6}" type="presOf" srcId="{A2E43244-2376-4DCC-B7B8-02631F0AD1F0}" destId="{4017300A-EDC8-4D5C-A48C-D06AE00796A4}" srcOrd="1" destOrd="0" presId="urn:microsoft.com/office/officeart/2005/8/layout/orgChart1"/>
    <dgm:cxn modelId="{6F43A460-8E25-4D39-AFD0-ADC80C2D370C}" type="presOf" srcId="{244A77B1-C08D-410C-BF64-2F6BA4B421FC}" destId="{6DE107E6-B74C-4F29-AE12-783FF06C4E1D}" srcOrd="0" destOrd="0" presId="urn:microsoft.com/office/officeart/2005/8/layout/orgChart1"/>
    <dgm:cxn modelId="{D0E23843-BD60-42AB-B31D-188490293245}" type="presOf" srcId="{EF176FFE-BFD1-4A01-B37B-3CA02E2C2EAF}" destId="{B7FD494A-B472-4C2F-9CA4-8B0EF3261039}" srcOrd="0" destOrd="0" presId="urn:microsoft.com/office/officeart/2005/8/layout/orgChart1"/>
    <dgm:cxn modelId="{5BCBA501-CAE4-4A28-B148-83F1D3153757}" type="presOf" srcId="{EFE2A74E-1B7D-4F95-A2EA-DA6B0FE4822A}" destId="{A5A5410F-0F1C-44E9-9AEE-3F665779C167}" srcOrd="0" destOrd="0" presId="urn:microsoft.com/office/officeart/2005/8/layout/orgChart1"/>
    <dgm:cxn modelId="{48DFDBB4-ED2F-4CD2-B283-336AC13B4686}" type="presOf" srcId="{244A77B1-C08D-410C-BF64-2F6BA4B421FC}" destId="{4B3BEEAC-5B6F-4A1D-87C4-2E6F7613D305}" srcOrd="1" destOrd="0" presId="urn:microsoft.com/office/officeart/2005/8/layout/orgChart1"/>
    <dgm:cxn modelId="{6018D8D3-3BE0-4961-95AF-38EE15A58449}" type="presOf" srcId="{6737EB42-E0DC-417F-B90B-690B0D9E953C}" destId="{02014E51-4A7C-4E3B-9329-21DCEABA5550}" srcOrd="1" destOrd="0" presId="urn:microsoft.com/office/officeart/2005/8/layout/orgChart1"/>
    <dgm:cxn modelId="{AD05210E-F6E1-4FB9-89FA-B04A91C6745A}" type="presOf" srcId="{3B7FCBA6-1CA6-4D78-A3C0-327074C64E7D}" destId="{D53DA572-12F4-4D17-9829-C722B4B3D674}" srcOrd="0" destOrd="0" presId="urn:microsoft.com/office/officeart/2005/8/layout/orgChart1"/>
    <dgm:cxn modelId="{8D5018EF-B581-4574-9F49-AC06DB01FAAD}" type="presOf" srcId="{FCB1310A-1567-4846-9B74-D3334466EFED}" destId="{81BCD6E0-EB1D-43CC-BCDA-407B188244EB}" srcOrd="1" destOrd="0" presId="urn:microsoft.com/office/officeart/2005/8/layout/orgChart1"/>
    <dgm:cxn modelId="{8038DADC-6F9B-42BC-A979-99AF932193EF}" srcId="{A2E43244-2376-4DCC-B7B8-02631F0AD1F0}" destId="{1B7BFB82-B1D1-4932-BF81-FFB7C50140CD}" srcOrd="3" destOrd="0" parTransId="{EFE2A74E-1B7D-4F95-A2EA-DA6B0FE4822A}" sibTransId="{D5EF2EA3-210A-4BFF-8379-D9A8DFD1D0C8}"/>
    <dgm:cxn modelId="{48A172B5-238B-475E-B98A-49200229B2B5}" type="presOf" srcId="{FCB1310A-1567-4846-9B74-D3334466EFED}" destId="{7916E698-B20B-44D3-83C3-D81654D65C74}" srcOrd="0" destOrd="0" presId="urn:microsoft.com/office/officeart/2005/8/layout/orgChart1"/>
    <dgm:cxn modelId="{7574050B-85BE-4F8F-B493-690E2894E241}" type="presOf" srcId="{A2E43244-2376-4DCC-B7B8-02631F0AD1F0}" destId="{057B4C5C-178A-4B7F-9211-2D4BE973DDCD}" srcOrd="0" destOrd="0" presId="urn:microsoft.com/office/officeart/2005/8/layout/orgChart1"/>
    <dgm:cxn modelId="{3D9E06F1-6C07-48F5-84D1-417E16F3199E}" srcId="{A2E43244-2376-4DCC-B7B8-02631F0AD1F0}" destId="{FCB1310A-1567-4846-9B74-D3334466EFED}" srcOrd="1" destOrd="0" parTransId="{3B7FCBA6-1CA6-4D78-A3C0-327074C64E7D}" sibTransId="{5E0CD0AB-1490-4E8D-845F-612FDFEC4976}"/>
    <dgm:cxn modelId="{7684E7E7-D592-485D-B85F-793B7487A948}" srcId="{A2E43244-2376-4DCC-B7B8-02631F0AD1F0}" destId="{6737EB42-E0DC-417F-B90B-690B0D9E953C}" srcOrd="2" destOrd="0" parTransId="{EF176FFE-BFD1-4A01-B37B-3CA02E2C2EAF}" sibTransId="{1DC3C4AB-57BE-49E8-B7D4-D119EEE17BAB}"/>
    <dgm:cxn modelId="{EBC6A197-5D1A-46B1-8C78-958D40945522}" type="presOf" srcId="{1B7BFB82-B1D1-4932-BF81-FFB7C50140CD}" destId="{E8DA5D65-D2B5-45C9-8810-1C89A9A29BD4}" srcOrd="0" destOrd="0" presId="urn:microsoft.com/office/officeart/2005/8/layout/orgChart1"/>
    <dgm:cxn modelId="{76B528EF-FB51-442F-84B3-8A0119E0743F}" type="presOf" srcId="{6737EB42-E0DC-417F-B90B-690B0D9E953C}" destId="{94E9EE94-6705-47C9-85CC-C370D47F654E}" srcOrd="0" destOrd="0" presId="urn:microsoft.com/office/officeart/2005/8/layout/orgChart1"/>
    <dgm:cxn modelId="{40858662-4342-494D-9B3A-3170A977E923}" type="presOf" srcId="{6947318E-5650-4841-A545-3670857759ED}" destId="{E9A21463-DD3A-4DC4-9A77-5EF1E247B91D}" srcOrd="0" destOrd="0" presId="urn:microsoft.com/office/officeart/2005/8/layout/orgChart1"/>
    <dgm:cxn modelId="{FD909223-6A87-4984-82E8-6BBD7B1BDDE8}" type="presParOf" srcId="{E9A21463-DD3A-4DC4-9A77-5EF1E247B91D}" destId="{10DFAF37-E8B2-4FA2-9ED2-530F1E4AAA41}" srcOrd="0" destOrd="0" presId="urn:microsoft.com/office/officeart/2005/8/layout/orgChart1"/>
    <dgm:cxn modelId="{B5988AF4-FBCA-4E56-AD9F-E19E85481D97}" type="presParOf" srcId="{10DFAF37-E8B2-4FA2-9ED2-530F1E4AAA41}" destId="{1F94019A-F9A4-4210-89A1-846B780ED390}" srcOrd="0" destOrd="0" presId="urn:microsoft.com/office/officeart/2005/8/layout/orgChart1"/>
    <dgm:cxn modelId="{4E7F0377-C7A9-496C-A9C4-D53EBA470616}" type="presParOf" srcId="{1F94019A-F9A4-4210-89A1-846B780ED390}" destId="{057B4C5C-178A-4B7F-9211-2D4BE973DDCD}" srcOrd="0" destOrd="0" presId="urn:microsoft.com/office/officeart/2005/8/layout/orgChart1"/>
    <dgm:cxn modelId="{CFA9BB0D-4B49-46DB-BF87-1410B7FC90C9}" type="presParOf" srcId="{1F94019A-F9A4-4210-89A1-846B780ED390}" destId="{4017300A-EDC8-4D5C-A48C-D06AE00796A4}" srcOrd="1" destOrd="0" presId="urn:microsoft.com/office/officeart/2005/8/layout/orgChart1"/>
    <dgm:cxn modelId="{BE9CFE6D-8F2A-472F-B666-CB2A33081FF5}" type="presParOf" srcId="{10DFAF37-E8B2-4FA2-9ED2-530F1E4AAA41}" destId="{172D23AC-8EC1-422B-8934-ABF10A80EA49}" srcOrd="1" destOrd="0" presId="urn:microsoft.com/office/officeart/2005/8/layout/orgChart1"/>
    <dgm:cxn modelId="{CC32F4AA-7507-4FB8-AD19-55BD326AD982}" type="presParOf" srcId="{172D23AC-8EC1-422B-8934-ABF10A80EA49}" destId="{643CABCE-D754-4FE5-B3B8-C6325F17EAF6}" srcOrd="0" destOrd="0" presId="urn:microsoft.com/office/officeart/2005/8/layout/orgChart1"/>
    <dgm:cxn modelId="{2217CBDD-589A-4202-900D-3A4E04ED6719}" type="presParOf" srcId="{172D23AC-8EC1-422B-8934-ABF10A80EA49}" destId="{F042D43B-FFDE-4E77-BCDA-C1CD4E4AE8EC}" srcOrd="1" destOrd="0" presId="urn:microsoft.com/office/officeart/2005/8/layout/orgChart1"/>
    <dgm:cxn modelId="{6D4E6DB1-0EBC-4140-9E1D-21F7CA31BEE9}" type="presParOf" srcId="{F042D43B-FFDE-4E77-BCDA-C1CD4E4AE8EC}" destId="{93CF9EFE-63C0-44CB-9F8D-AEA78A922826}" srcOrd="0" destOrd="0" presId="urn:microsoft.com/office/officeart/2005/8/layout/orgChart1"/>
    <dgm:cxn modelId="{B868E1D9-80F6-45FB-A2C1-08272F9C2DD5}" type="presParOf" srcId="{93CF9EFE-63C0-44CB-9F8D-AEA78A922826}" destId="{6DE107E6-B74C-4F29-AE12-783FF06C4E1D}" srcOrd="0" destOrd="0" presId="urn:microsoft.com/office/officeart/2005/8/layout/orgChart1"/>
    <dgm:cxn modelId="{702EFC34-521E-491F-8DCF-07834FDDAA06}" type="presParOf" srcId="{93CF9EFE-63C0-44CB-9F8D-AEA78A922826}" destId="{4B3BEEAC-5B6F-4A1D-87C4-2E6F7613D305}" srcOrd="1" destOrd="0" presId="urn:microsoft.com/office/officeart/2005/8/layout/orgChart1"/>
    <dgm:cxn modelId="{776ECEF4-AE0F-4763-8374-D3E42801B7B4}" type="presParOf" srcId="{F042D43B-FFDE-4E77-BCDA-C1CD4E4AE8EC}" destId="{4869A668-2953-4F0B-B0F1-40E4A9F42481}" srcOrd="1" destOrd="0" presId="urn:microsoft.com/office/officeart/2005/8/layout/orgChart1"/>
    <dgm:cxn modelId="{53AE4848-B127-48A0-8AAC-C35791CA2EF7}" type="presParOf" srcId="{F042D43B-FFDE-4E77-BCDA-C1CD4E4AE8EC}" destId="{3D10366D-A5FB-4851-A17F-BA5BCDC2DF63}" srcOrd="2" destOrd="0" presId="urn:microsoft.com/office/officeart/2005/8/layout/orgChart1"/>
    <dgm:cxn modelId="{2AD564E3-4146-44B8-B5A3-0487EB804EE3}" type="presParOf" srcId="{172D23AC-8EC1-422B-8934-ABF10A80EA49}" destId="{D53DA572-12F4-4D17-9829-C722B4B3D674}" srcOrd="2" destOrd="0" presId="urn:microsoft.com/office/officeart/2005/8/layout/orgChart1"/>
    <dgm:cxn modelId="{B439C3D5-A14B-4266-9A29-C1824D98D90A}" type="presParOf" srcId="{172D23AC-8EC1-422B-8934-ABF10A80EA49}" destId="{076FA388-3282-432C-8EE6-51A90DD511C5}" srcOrd="3" destOrd="0" presId="urn:microsoft.com/office/officeart/2005/8/layout/orgChart1"/>
    <dgm:cxn modelId="{085E8C44-EECD-4761-95FA-2F92F2C47E24}" type="presParOf" srcId="{076FA388-3282-432C-8EE6-51A90DD511C5}" destId="{61EB8DE1-F71E-42AB-B4F7-7EAF0A7A9E48}" srcOrd="0" destOrd="0" presId="urn:microsoft.com/office/officeart/2005/8/layout/orgChart1"/>
    <dgm:cxn modelId="{68D813B9-9D49-48D4-A49F-B6B434310CAB}" type="presParOf" srcId="{61EB8DE1-F71E-42AB-B4F7-7EAF0A7A9E48}" destId="{7916E698-B20B-44D3-83C3-D81654D65C74}" srcOrd="0" destOrd="0" presId="urn:microsoft.com/office/officeart/2005/8/layout/orgChart1"/>
    <dgm:cxn modelId="{42512B9D-3E65-4659-9146-1E6457C7D14E}" type="presParOf" srcId="{61EB8DE1-F71E-42AB-B4F7-7EAF0A7A9E48}" destId="{81BCD6E0-EB1D-43CC-BCDA-407B188244EB}" srcOrd="1" destOrd="0" presId="urn:microsoft.com/office/officeart/2005/8/layout/orgChart1"/>
    <dgm:cxn modelId="{50A5A6EF-7C4D-43C2-9650-99F440978589}" type="presParOf" srcId="{076FA388-3282-432C-8EE6-51A90DD511C5}" destId="{5D6AC413-7CF8-4E98-80D4-29AB5DC16AB6}" srcOrd="1" destOrd="0" presId="urn:microsoft.com/office/officeart/2005/8/layout/orgChart1"/>
    <dgm:cxn modelId="{13370429-8702-4A13-AEE4-1403EC0E68D9}" type="presParOf" srcId="{076FA388-3282-432C-8EE6-51A90DD511C5}" destId="{89070136-B42E-49A8-BC7C-69299911AFEB}" srcOrd="2" destOrd="0" presId="urn:microsoft.com/office/officeart/2005/8/layout/orgChart1"/>
    <dgm:cxn modelId="{132A58AE-1218-43D9-AEAB-5D8DA415D159}" type="presParOf" srcId="{172D23AC-8EC1-422B-8934-ABF10A80EA49}" destId="{B7FD494A-B472-4C2F-9CA4-8B0EF3261039}" srcOrd="4" destOrd="0" presId="urn:microsoft.com/office/officeart/2005/8/layout/orgChart1"/>
    <dgm:cxn modelId="{325A60A5-8F69-480D-9959-D4CEE35096E1}" type="presParOf" srcId="{172D23AC-8EC1-422B-8934-ABF10A80EA49}" destId="{744A2AA8-0B03-4896-9702-0F4AB3A7E1A6}" srcOrd="5" destOrd="0" presId="urn:microsoft.com/office/officeart/2005/8/layout/orgChart1"/>
    <dgm:cxn modelId="{2190366D-89B3-425B-AFFB-59BF506963DF}" type="presParOf" srcId="{744A2AA8-0B03-4896-9702-0F4AB3A7E1A6}" destId="{F9776E40-2147-402A-BA77-DCB63C35F8AA}" srcOrd="0" destOrd="0" presId="urn:microsoft.com/office/officeart/2005/8/layout/orgChart1"/>
    <dgm:cxn modelId="{4BAB9246-89FD-4816-86C3-36E2B317DAE7}" type="presParOf" srcId="{F9776E40-2147-402A-BA77-DCB63C35F8AA}" destId="{94E9EE94-6705-47C9-85CC-C370D47F654E}" srcOrd="0" destOrd="0" presId="urn:microsoft.com/office/officeart/2005/8/layout/orgChart1"/>
    <dgm:cxn modelId="{1E573408-FB2D-4732-B38E-5B41B1265858}" type="presParOf" srcId="{F9776E40-2147-402A-BA77-DCB63C35F8AA}" destId="{02014E51-4A7C-4E3B-9329-21DCEABA5550}" srcOrd="1" destOrd="0" presId="urn:microsoft.com/office/officeart/2005/8/layout/orgChart1"/>
    <dgm:cxn modelId="{73524248-6D7C-41B9-9F55-B867DA5AB950}" type="presParOf" srcId="{744A2AA8-0B03-4896-9702-0F4AB3A7E1A6}" destId="{4439B00E-F0C2-473E-A300-A00D78217E18}" srcOrd="1" destOrd="0" presId="urn:microsoft.com/office/officeart/2005/8/layout/orgChart1"/>
    <dgm:cxn modelId="{2D58780C-B4DE-4367-88A3-383C41E91282}" type="presParOf" srcId="{744A2AA8-0B03-4896-9702-0F4AB3A7E1A6}" destId="{F47A51CC-FB16-4ACB-A2F4-4540B64B0BF2}" srcOrd="2" destOrd="0" presId="urn:microsoft.com/office/officeart/2005/8/layout/orgChart1"/>
    <dgm:cxn modelId="{9A315E01-DB67-4DE3-94E2-BF208C406973}" type="presParOf" srcId="{172D23AC-8EC1-422B-8934-ABF10A80EA49}" destId="{A5A5410F-0F1C-44E9-9AEE-3F665779C167}" srcOrd="6" destOrd="0" presId="urn:microsoft.com/office/officeart/2005/8/layout/orgChart1"/>
    <dgm:cxn modelId="{5C5FDDA9-F33D-4E7F-B703-AC8131B05B42}" type="presParOf" srcId="{172D23AC-8EC1-422B-8934-ABF10A80EA49}" destId="{5080A265-7430-4AB3-ACE2-0AEB27BA6BD9}" srcOrd="7" destOrd="0" presId="urn:microsoft.com/office/officeart/2005/8/layout/orgChart1"/>
    <dgm:cxn modelId="{86D0E754-A221-43F4-95A9-1AFD486EA36D}" type="presParOf" srcId="{5080A265-7430-4AB3-ACE2-0AEB27BA6BD9}" destId="{E7AA185D-9712-4C1E-955A-48654D2279B7}" srcOrd="0" destOrd="0" presId="urn:microsoft.com/office/officeart/2005/8/layout/orgChart1"/>
    <dgm:cxn modelId="{92D35524-4D24-486B-B25E-4B59FF05A8EC}" type="presParOf" srcId="{E7AA185D-9712-4C1E-955A-48654D2279B7}" destId="{E8DA5D65-D2B5-45C9-8810-1C89A9A29BD4}" srcOrd="0" destOrd="0" presId="urn:microsoft.com/office/officeart/2005/8/layout/orgChart1"/>
    <dgm:cxn modelId="{8E8E8736-A120-4862-A28F-B85D415D1C65}" type="presParOf" srcId="{E7AA185D-9712-4C1E-955A-48654D2279B7}" destId="{45BABF20-E078-4297-9EAF-05BBD744F08F}" srcOrd="1" destOrd="0" presId="urn:microsoft.com/office/officeart/2005/8/layout/orgChart1"/>
    <dgm:cxn modelId="{14562F54-DA3A-40A0-8526-C270C659FF49}" type="presParOf" srcId="{5080A265-7430-4AB3-ACE2-0AEB27BA6BD9}" destId="{AD939A50-3DB5-4F45-8276-90CCCC9514D7}" srcOrd="1" destOrd="0" presId="urn:microsoft.com/office/officeart/2005/8/layout/orgChart1"/>
    <dgm:cxn modelId="{C4B59117-485A-48EE-A0AB-8EC914964949}" type="presParOf" srcId="{5080A265-7430-4AB3-ACE2-0AEB27BA6BD9}" destId="{95402C3A-7141-45A8-8461-95A83C967762}" srcOrd="2" destOrd="0" presId="urn:microsoft.com/office/officeart/2005/8/layout/orgChart1"/>
    <dgm:cxn modelId="{904BDE52-887E-4E4E-88A8-8EAE299F5559}" type="presParOf" srcId="{10DFAF37-E8B2-4FA2-9ED2-530F1E4AAA41}" destId="{478A7784-9483-4FB5-88A0-3E3BE9768E4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AD3C7B-5B4D-4D1B-8F0F-648D3BEFF077}" type="doc">
      <dgm:prSet loTypeId="urn:microsoft.com/office/officeart/2005/8/layout/equation1" loCatId="process" qsTypeId="urn:microsoft.com/office/officeart/2005/8/quickstyle/simple1" qsCatId="simple" csTypeId="urn:microsoft.com/office/officeart/2005/8/colors/accent2_1" csCatId="accent2" phldr="1"/>
      <dgm:spPr/>
    </dgm:pt>
    <dgm:pt modelId="{F2DB7177-CB50-4B69-85AD-522D20F90944}">
      <dgm:prSet phldrT="[Текст]"/>
      <dgm:spPr/>
      <dgm:t>
        <a:bodyPr/>
        <a:lstStyle/>
        <a:p>
          <a:r>
            <a:rPr lang="ru-RU" dirty="0" smtClean="0"/>
            <a:t>Модель базового прогноза</a:t>
          </a:r>
          <a:endParaRPr lang="ru-RU" dirty="0"/>
        </a:p>
      </dgm:t>
    </dgm:pt>
    <dgm:pt modelId="{474E6FB4-C34D-41E1-A063-1643E02B51A4}" type="parTrans" cxnId="{7F31DCDA-B18E-47D1-B558-FB5059141BA3}">
      <dgm:prSet/>
      <dgm:spPr/>
      <dgm:t>
        <a:bodyPr/>
        <a:lstStyle/>
        <a:p>
          <a:endParaRPr lang="ru-RU"/>
        </a:p>
      </dgm:t>
    </dgm:pt>
    <dgm:pt modelId="{7E3BA91D-70E2-40C4-9FCA-0B1874382E28}" type="sibTrans" cxnId="{7F31DCDA-B18E-47D1-B558-FB5059141BA3}">
      <dgm:prSet/>
      <dgm:spPr/>
      <dgm:t>
        <a:bodyPr/>
        <a:lstStyle/>
        <a:p>
          <a:endParaRPr lang="ru-RU"/>
        </a:p>
      </dgm:t>
    </dgm:pt>
    <dgm:pt modelId="{AFAAA927-97AD-4E2E-A041-B708F413A3DB}">
      <dgm:prSet phldrT="[Текст]"/>
      <dgm:spPr/>
      <dgm:t>
        <a:bodyPr/>
        <a:lstStyle/>
        <a:p>
          <a:r>
            <a:rPr lang="ru-RU" dirty="0" smtClean="0"/>
            <a:t>Модель учета внешних факторов</a:t>
          </a:r>
          <a:endParaRPr lang="ru-RU" dirty="0"/>
        </a:p>
      </dgm:t>
    </dgm:pt>
    <dgm:pt modelId="{CDA9B4A2-0CE0-49B4-BA66-DB566D083629}" type="parTrans" cxnId="{9BD58DDF-CD37-430D-B107-F45593F73D47}">
      <dgm:prSet/>
      <dgm:spPr/>
      <dgm:t>
        <a:bodyPr/>
        <a:lstStyle/>
        <a:p>
          <a:endParaRPr lang="ru-RU"/>
        </a:p>
      </dgm:t>
    </dgm:pt>
    <dgm:pt modelId="{A6EEC8F4-E98E-4C55-B65D-381641948869}" type="sibTrans" cxnId="{9BD58DDF-CD37-430D-B107-F45593F73D47}">
      <dgm:prSet/>
      <dgm:spPr/>
      <dgm:t>
        <a:bodyPr/>
        <a:lstStyle/>
        <a:p>
          <a:endParaRPr lang="ru-RU"/>
        </a:p>
      </dgm:t>
    </dgm:pt>
    <dgm:pt modelId="{3915243A-D901-49EB-8EFB-04B33C508B9F}">
      <dgm:prSet phldrT="[Текст]"/>
      <dgm:spPr/>
      <dgm:t>
        <a:bodyPr/>
        <a:lstStyle/>
        <a:p>
          <a:r>
            <a:rPr lang="ru-RU" dirty="0" smtClean="0"/>
            <a:t>Итоговый прогноз</a:t>
          </a:r>
          <a:endParaRPr lang="ru-RU" dirty="0"/>
        </a:p>
      </dgm:t>
    </dgm:pt>
    <dgm:pt modelId="{079208F2-6F5E-48F1-8E00-26726E6E1E8A}" type="parTrans" cxnId="{21D39859-6F1F-429E-8B0E-1ACB3F9BAD68}">
      <dgm:prSet/>
      <dgm:spPr/>
      <dgm:t>
        <a:bodyPr/>
        <a:lstStyle/>
        <a:p>
          <a:endParaRPr lang="ru-RU"/>
        </a:p>
      </dgm:t>
    </dgm:pt>
    <dgm:pt modelId="{D38378A7-9566-4B4A-BF64-6D881A6624A8}" type="sibTrans" cxnId="{21D39859-6F1F-429E-8B0E-1ACB3F9BAD68}">
      <dgm:prSet/>
      <dgm:spPr/>
      <dgm:t>
        <a:bodyPr/>
        <a:lstStyle/>
        <a:p>
          <a:endParaRPr lang="ru-RU"/>
        </a:p>
      </dgm:t>
    </dgm:pt>
    <dgm:pt modelId="{C0D7FD02-8254-4F96-B683-6A83D1BB3FD1}" type="pres">
      <dgm:prSet presAssocID="{4AAD3C7B-5B4D-4D1B-8F0F-648D3BEFF077}" presName="linearFlow" presStyleCnt="0">
        <dgm:presLayoutVars>
          <dgm:dir/>
          <dgm:resizeHandles val="exact"/>
        </dgm:presLayoutVars>
      </dgm:prSet>
      <dgm:spPr/>
    </dgm:pt>
    <dgm:pt modelId="{B2D08A9F-C649-47F0-9364-C94D1D3FAC69}" type="pres">
      <dgm:prSet presAssocID="{F2DB7177-CB50-4B69-85AD-522D20F90944}" presName="node" presStyleLbl="node1" presStyleIdx="0" presStyleCnt="3" custScaleX="18309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AC6A8F8-0B4D-4651-8CF9-ED71943B3D4A}" type="pres">
      <dgm:prSet presAssocID="{7E3BA91D-70E2-40C4-9FCA-0B1874382E28}" presName="spacerL" presStyleCnt="0"/>
      <dgm:spPr/>
    </dgm:pt>
    <dgm:pt modelId="{E356D7B9-5CBF-4412-8498-052231D98EF6}" type="pres">
      <dgm:prSet presAssocID="{7E3BA91D-70E2-40C4-9FCA-0B1874382E28}" presName="sibTrans" presStyleLbl="sibTrans2D1" presStyleIdx="0" presStyleCnt="2"/>
      <dgm:spPr/>
      <dgm:t>
        <a:bodyPr/>
        <a:lstStyle/>
        <a:p>
          <a:endParaRPr lang="ru-RU"/>
        </a:p>
      </dgm:t>
    </dgm:pt>
    <dgm:pt modelId="{4F62BE04-FBC5-4255-897E-814A389A4746}" type="pres">
      <dgm:prSet presAssocID="{7E3BA91D-70E2-40C4-9FCA-0B1874382E28}" presName="spacerR" presStyleCnt="0"/>
      <dgm:spPr/>
    </dgm:pt>
    <dgm:pt modelId="{E5415CAD-EF91-408C-A2A6-7844DAFF2742}" type="pres">
      <dgm:prSet presAssocID="{AFAAA927-97AD-4E2E-A041-B708F413A3DB}" presName="node" presStyleLbl="node1" presStyleIdx="1" presStyleCnt="3" custScaleX="18309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78FFA6F-FE6E-4B70-8CFA-CE16CD65FDAA}" type="pres">
      <dgm:prSet presAssocID="{A6EEC8F4-E98E-4C55-B65D-381641948869}" presName="spacerL" presStyleCnt="0"/>
      <dgm:spPr/>
    </dgm:pt>
    <dgm:pt modelId="{B7535C5A-0D40-48AA-B336-13475199662A}" type="pres">
      <dgm:prSet presAssocID="{A6EEC8F4-E98E-4C55-B65D-381641948869}" presName="sibTrans" presStyleLbl="sibTrans2D1" presStyleIdx="1" presStyleCnt="2"/>
      <dgm:spPr/>
      <dgm:t>
        <a:bodyPr/>
        <a:lstStyle/>
        <a:p>
          <a:endParaRPr lang="ru-RU"/>
        </a:p>
      </dgm:t>
    </dgm:pt>
    <dgm:pt modelId="{AB8CF892-98B8-408E-BBBC-1CEEB61FE5F2}" type="pres">
      <dgm:prSet presAssocID="{A6EEC8F4-E98E-4C55-B65D-381641948869}" presName="spacerR" presStyleCnt="0"/>
      <dgm:spPr/>
    </dgm:pt>
    <dgm:pt modelId="{13C0F190-3CCB-43E0-B54B-7FB1511EF910}" type="pres">
      <dgm:prSet presAssocID="{3915243A-D901-49EB-8EFB-04B33C508B9F}" presName="node" presStyleLbl="node1" presStyleIdx="2" presStyleCnt="3" custScaleX="18309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AE2F34D2-E6B4-40D8-B345-48DFA20E85AC}" type="presOf" srcId="{AFAAA927-97AD-4E2E-A041-B708F413A3DB}" destId="{E5415CAD-EF91-408C-A2A6-7844DAFF2742}" srcOrd="0" destOrd="0" presId="urn:microsoft.com/office/officeart/2005/8/layout/equation1"/>
    <dgm:cxn modelId="{21D39859-6F1F-429E-8B0E-1ACB3F9BAD68}" srcId="{4AAD3C7B-5B4D-4D1B-8F0F-648D3BEFF077}" destId="{3915243A-D901-49EB-8EFB-04B33C508B9F}" srcOrd="2" destOrd="0" parTransId="{079208F2-6F5E-48F1-8E00-26726E6E1E8A}" sibTransId="{D38378A7-9566-4B4A-BF64-6D881A6624A8}"/>
    <dgm:cxn modelId="{59E99437-16B5-490B-8D8E-057A3115C5C1}" type="presOf" srcId="{4AAD3C7B-5B4D-4D1B-8F0F-648D3BEFF077}" destId="{C0D7FD02-8254-4F96-B683-6A83D1BB3FD1}" srcOrd="0" destOrd="0" presId="urn:microsoft.com/office/officeart/2005/8/layout/equation1"/>
    <dgm:cxn modelId="{51657069-3015-4A48-9C60-024E93E9428B}" type="presOf" srcId="{A6EEC8F4-E98E-4C55-B65D-381641948869}" destId="{B7535C5A-0D40-48AA-B336-13475199662A}" srcOrd="0" destOrd="0" presId="urn:microsoft.com/office/officeart/2005/8/layout/equation1"/>
    <dgm:cxn modelId="{9BD58DDF-CD37-430D-B107-F45593F73D47}" srcId="{4AAD3C7B-5B4D-4D1B-8F0F-648D3BEFF077}" destId="{AFAAA927-97AD-4E2E-A041-B708F413A3DB}" srcOrd="1" destOrd="0" parTransId="{CDA9B4A2-0CE0-49B4-BA66-DB566D083629}" sibTransId="{A6EEC8F4-E98E-4C55-B65D-381641948869}"/>
    <dgm:cxn modelId="{AC37E25B-400F-4826-91ED-05361DC889EA}" type="presOf" srcId="{3915243A-D901-49EB-8EFB-04B33C508B9F}" destId="{13C0F190-3CCB-43E0-B54B-7FB1511EF910}" srcOrd="0" destOrd="0" presId="urn:microsoft.com/office/officeart/2005/8/layout/equation1"/>
    <dgm:cxn modelId="{108059FF-F8E4-4DA0-BB8B-870FE4FD48E4}" type="presOf" srcId="{7E3BA91D-70E2-40C4-9FCA-0B1874382E28}" destId="{E356D7B9-5CBF-4412-8498-052231D98EF6}" srcOrd="0" destOrd="0" presId="urn:microsoft.com/office/officeart/2005/8/layout/equation1"/>
    <dgm:cxn modelId="{925ED356-A6F2-45A2-9CE7-C3589322E620}" type="presOf" srcId="{F2DB7177-CB50-4B69-85AD-522D20F90944}" destId="{B2D08A9F-C649-47F0-9364-C94D1D3FAC69}" srcOrd="0" destOrd="0" presId="urn:microsoft.com/office/officeart/2005/8/layout/equation1"/>
    <dgm:cxn modelId="{7F31DCDA-B18E-47D1-B558-FB5059141BA3}" srcId="{4AAD3C7B-5B4D-4D1B-8F0F-648D3BEFF077}" destId="{F2DB7177-CB50-4B69-85AD-522D20F90944}" srcOrd="0" destOrd="0" parTransId="{474E6FB4-C34D-41E1-A063-1643E02B51A4}" sibTransId="{7E3BA91D-70E2-40C4-9FCA-0B1874382E28}"/>
    <dgm:cxn modelId="{225B8EF1-4E1B-4FB5-AB85-EB86C41F294F}" type="presParOf" srcId="{C0D7FD02-8254-4F96-B683-6A83D1BB3FD1}" destId="{B2D08A9F-C649-47F0-9364-C94D1D3FAC69}" srcOrd="0" destOrd="0" presId="urn:microsoft.com/office/officeart/2005/8/layout/equation1"/>
    <dgm:cxn modelId="{933803DB-B1C5-49C3-8DC3-8D0676EF2E60}" type="presParOf" srcId="{C0D7FD02-8254-4F96-B683-6A83D1BB3FD1}" destId="{CAC6A8F8-0B4D-4651-8CF9-ED71943B3D4A}" srcOrd="1" destOrd="0" presId="urn:microsoft.com/office/officeart/2005/8/layout/equation1"/>
    <dgm:cxn modelId="{A1418904-945D-4EE1-B2F9-F7EF9BF59587}" type="presParOf" srcId="{C0D7FD02-8254-4F96-B683-6A83D1BB3FD1}" destId="{E356D7B9-5CBF-4412-8498-052231D98EF6}" srcOrd="2" destOrd="0" presId="urn:microsoft.com/office/officeart/2005/8/layout/equation1"/>
    <dgm:cxn modelId="{67E77E06-953C-491E-9962-2D867F5BCBDC}" type="presParOf" srcId="{C0D7FD02-8254-4F96-B683-6A83D1BB3FD1}" destId="{4F62BE04-FBC5-4255-897E-814A389A4746}" srcOrd="3" destOrd="0" presId="urn:microsoft.com/office/officeart/2005/8/layout/equation1"/>
    <dgm:cxn modelId="{982A8A47-39EA-487A-A701-D75774F27D94}" type="presParOf" srcId="{C0D7FD02-8254-4F96-B683-6A83D1BB3FD1}" destId="{E5415CAD-EF91-408C-A2A6-7844DAFF2742}" srcOrd="4" destOrd="0" presId="urn:microsoft.com/office/officeart/2005/8/layout/equation1"/>
    <dgm:cxn modelId="{2C102B6B-E6C8-4E77-93FC-5DC46CF75CB1}" type="presParOf" srcId="{C0D7FD02-8254-4F96-B683-6A83D1BB3FD1}" destId="{678FFA6F-FE6E-4B70-8CFA-CE16CD65FDAA}" srcOrd="5" destOrd="0" presId="urn:microsoft.com/office/officeart/2005/8/layout/equation1"/>
    <dgm:cxn modelId="{0250A785-00E6-4F12-ADA8-787079B7CB32}" type="presParOf" srcId="{C0D7FD02-8254-4F96-B683-6A83D1BB3FD1}" destId="{B7535C5A-0D40-48AA-B336-13475199662A}" srcOrd="6" destOrd="0" presId="urn:microsoft.com/office/officeart/2005/8/layout/equation1"/>
    <dgm:cxn modelId="{12087136-3B22-4BA6-AD7C-95A773ADD006}" type="presParOf" srcId="{C0D7FD02-8254-4F96-B683-6A83D1BB3FD1}" destId="{AB8CF892-98B8-408E-BBBC-1CEEB61FE5F2}" srcOrd="7" destOrd="0" presId="urn:microsoft.com/office/officeart/2005/8/layout/equation1"/>
    <dgm:cxn modelId="{4584CE56-9B2B-4D45-B29D-34E9CFC5DF37}" type="presParOf" srcId="{C0D7FD02-8254-4F96-B683-6A83D1BB3FD1}" destId="{13C0F190-3CCB-43E0-B54B-7FB1511EF91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12521-BD3F-40A4-AEFA-D56801A329E3}">
      <dsp:nvSpPr>
        <dsp:cNvPr id="0" name=""/>
        <dsp:cNvSpPr/>
      </dsp:nvSpPr>
      <dsp:spPr>
        <a:xfrm>
          <a:off x="793762" y="799"/>
          <a:ext cx="1356697" cy="8140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Загрузка в хранилище данных</a:t>
          </a:r>
          <a:endParaRPr lang="ru-RU" sz="1000" kern="1200" dirty="0"/>
        </a:p>
      </dsp:txBody>
      <dsp:txXfrm>
        <a:off x="817604" y="24641"/>
        <a:ext cx="1309013" cy="766334"/>
      </dsp:txXfrm>
    </dsp:sp>
    <dsp:sp modelId="{2A810D0F-95D5-4CF7-9D55-991CAD7346CB}">
      <dsp:nvSpPr>
        <dsp:cNvPr id="0" name=""/>
        <dsp:cNvSpPr/>
      </dsp:nvSpPr>
      <dsp:spPr>
        <a:xfrm>
          <a:off x="2269849" y="239578"/>
          <a:ext cx="287619" cy="336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2269849" y="306870"/>
        <a:ext cx="201333" cy="201876"/>
      </dsp:txXfrm>
    </dsp:sp>
    <dsp:sp modelId="{8D1E8853-F546-449B-87F8-A718C96EA54C}">
      <dsp:nvSpPr>
        <dsp:cNvPr id="0" name=""/>
        <dsp:cNvSpPr/>
      </dsp:nvSpPr>
      <dsp:spPr>
        <a:xfrm>
          <a:off x="2693138" y="799"/>
          <a:ext cx="1356697" cy="8140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Анализ ассортимента</a:t>
          </a:r>
          <a:endParaRPr lang="ru-RU" sz="1000" kern="1200" dirty="0"/>
        </a:p>
      </dsp:txBody>
      <dsp:txXfrm>
        <a:off x="2716980" y="24641"/>
        <a:ext cx="1309013" cy="766334"/>
      </dsp:txXfrm>
    </dsp:sp>
    <dsp:sp modelId="{E36F9280-A153-45A7-ADAB-06AAD0CE8563}">
      <dsp:nvSpPr>
        <dsp:cNvPr id="0" name=""/>
        <dsp:cNvSpPr/>
      </dsp:nvSpPr>
      <dsp:spPr>
        <a:xfrm>
          <a:off x="4169224" y="239578"/>
          <a:ext cx="287619" cy="336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4169224" y="306870"/>
        <a:ext cx="201333" cy="201876"/>
      </dsp:txXfrm>
    </dsp:sp>
    <dsp:sp modelId="{2CDF2548-7B8B-44C3-AE22-FAEDB9917E1E}">
      <dsp:nvSpPr>
        <dsp:cNvPr id="0" name=""/>
        <dsp:cNvSpPr/>
      </dsp:nvSpPr>
      <dsp:spPr>
        <a:xfrm>
          <a:off x="4592514" y="799"/>
          <a:ext cx="1356697" cy="8140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Восстановление спроса</a:t>
          </a:r>
          <a:endParaRPr lang="ru-RU" sz="1000" kern="1200" dirty="0"/>
        </a:p>
      </dsp:txBody>
      <dsp:txXfrm>
        <a:off x="4616356" y="24641"/>
        <a:ext cx="1309013" cy="766334"/>
      </dsp:txXfrm>
    </dsp:sp>
    <dsp:sp modelId="{EDC81FEB-7282-4635-AB6E-FAA7145C71C7}">
      <dsp:nvSpPr>
        <dsp:cNvPr id="0" name=""/>
        <dsp:cNvSpPr/>
      </dsp:nvSpPr>
      <dsp:spPr>
        <a:xfrm>
          <a:off x="6068600" y="239578"/>
          <a:ext cx="287619" cy="336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6068600" y="306870"/>
        <a:ext cx="201333" cy="201876"/>
      </dsp:txXfrm>
    </dsp:sp>
    <dsp:sp modelId="{D8EB9551-DCE8-4F00-A55C-78522637E0A3}">
      <dsp:nvSpPr>
        <dsp:cNvPr id="0" name=""/>
        <dsp:cNvSpPr/>
      </dsp:nvSpPr>
      <dsp:spPr>
        <a:xfrm>
          <a:off x="6491890" y="799"/>
          <a:ext cx="1356697" cy="8140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Корректировка аномального спроса</a:t>
          </a:r>
          <a:endParaRPr lang="ru-RU" sz="1000" kern="1200" dirty="0"/>
        </a:p>
      </dsp:txBody>
      <dsp:txXfrm>
        <a:off x="6515732" y="24641"/>
        <a:ext cx="1309013" cy="766334"/>
      </dsp:txXfrm>
    </dsp:sp>
    <dsp:sp modelId="{C3BDE9FF-7ABC-4698-B603-367FF74440A9}">
      <dsp:nvSpPr>
        <dsp:cNvPr id="0" name=""/>
        <dsp:cNvSpPr/>
      </dsp:nvSpPr>
      <dsp:spPr>
        <a:xfrm rot="5400000">
          <a:off x="7026428" y="909786"/>
          <a:ext cx="287619" cy="336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 rot="-5400000">
        <a:off x="7069300" y="934206"/>
        <a:ext cx="201876" cy="201333"/>
      </dsp:txXfrm>
    </dsp:sp>
    <dsp:sp modelId="{58D01140-F08E-45CF-84FC-9E819BFAAFB1}">
      <dsp:nvSpPr>
        <dsp:cNvPr id="0" name=""/>
        <dsp:cNvSpPr/>
      </dsp:nvSpPr>
      <dsp:spPr>
        <a:xfrm>
          <a:off x="6491890" y="1357496"/>
          <a:ext cx="1356697" cy="8140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Формирование объектов прогнозирования</a:t>
          </a:r>
          <a:endParaRPr lang="ru-RU" sz="1000" kern="1200" dirty="0"/>
        </a:p>
      </dsp:txBody>
      <dsp:txXfrm>
        <a:off x="6515732" y="1381338"/>
        <a:ext cx="1309013" cy="766334"/>
      </dsp:txXfrm>
    </dsp:sp>
    <dsp:sp modelId="{33FECA5A-058B-4F52-8F42-172E6D02ACB3}">
      <dsp:nvSpPr>
        <dsp:cNvPr id="0" name=""/>
        <dsp:cNvSpPr/>
      </dsp:nvSpPr>
      <dsp:spPr>
        <a:xfrm rot="10800000">
          <a:off x="6084881" y="1596275"/>
          <a:ext cx="287619" cy="336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 rot="10800000">
        <a:off x="6171167" y="1663567"/>
        <a:ext cx="201333" cy="201876"/>
      </dsp:txXfrm>
    </dsp:sp>
    <dsp:sp modelId="{DB87529C-B9E4-4395-A0E2-54F482B05343}">
      <dsp:nvSpPr>
        <dsp:cNvPr id="0" name=""/>
        <dsp:cNvSpPr/>
      </dsp:nvSpPr>
      <dsp:spPr>
        <a:xfrm>
          <a:off x="4592514" y="1357496"/>
          <a:ext cx="1356697" cy="8140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Прогнозирование</a:t>
          </a:r>
          <a:endParaRPr lang="ru-RU" sz="1000" kern="1200" dirty="0"/>
        </a:p>
      </dsp:txBody>
      <dsp:txXfrm>
        <a:off x="4616356" y="1381338"/>
        <a:ext cx="1309013" cy="766334"/>
      </dsp:txXfrm>
    </dsp:sp>
    <dsp:sp modelId="{D3AA3ED3-888F-4C87-921A-F6793846698F}">
      <dsp:nvSpPr>
        <dsp:cNvPr id="0" name=""/>
        <dsp:cNvSpPr/>
      </dsp:nvSpPr>
      <dsp:spPr>
        <a:xfrm rot="10800000">
          <a:off x="4185505" y="1596275"/>
          <a:ext cx="287619" cy="336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 rot="10800000">
        <a:off x="4271791" y="1663567"/>
        <a:ext cx="201333" cy="201876"/>
      </dsp:txXfrm>
    </dsp:sp>
    <dsp:sp modelId="{4892D06E-5635-4918-86DB-262B6F37D872}">
      <dsp:nvSpPr>
        <dsp:cNvPr id="0" name=""/>
        <dsp:cNvSpPr/>
      </dsp:nvSpPr>
      <dsp:spPr>
        <a:xfrm>
          <a:off x="2693138" y="1357496"/>
          <a:ext cx="1356697" cy="8140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Выбор лучшей модели прогнозирования</a:t>
          </a:r>
          <a:endParaRPr lang="ru-RU" sz="1000" kern="1200" dirty="0"/>
        </a:p>
      </dsp:txBody>
      <dsp:txXfrm>
        <a:off x="2716980" y="1381338"/>
        <a:ext cx="1309013" cy="766334"/>
      </dsp:txXfrm>
    </dsp:sp>
    <dsp:sp modelId="{68C48367-2AC8-4DAA-8640-B3EA62268810}">
      <dsp:nvSpPr>
        <dsp:cNvPr id="0" name=""/>
        <dsp:cNvSpPr/>
      </dsp:nvSpPr>
      <dsp:spPr>
        <a:xfrm rot="10800000">
          <a:off x="2286129" y="1596275"/>
          <a:ext cx="287619" cy="336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 rot="10800000">
        <a:off x="2372415" y="1663567"/>
        <a:ext cx="201333" cy="201876"/>
      </dsp:txXfrm>
    </dsp:sp>
    <dsp:sp modelId="{43F2EEB8-1D63-4F41-A328-376747E608E1}">
      <dsp:nvSpPr>
        <dsp:cNvPr id="0" name=""/>
        <dsp:cNvSpPr/>
      </dsp:nvSpPr>
      <dsp:spPr>
        <a:xfrm>
          <a:off x="793762" y="1357496"/>
          <a:ext cx="1356697" cy="8140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err="1" smtClean="0"/>
            <a:t>Разгруппировка</a:t>
          </a:r>
          <a:r>
            <a:rPr lang="ru-RU" sz="1000" kern="1200" dirty="0" smtClean="0"/>
            <a:t> по товарам</a:t>
          </a:r>
          <a:endParaRPr lang="ru-RU" sz="1000" kern="1200" dirty="0"/>
        </a:p>
      </dsp:txBody>
      <dsp:txXfrm>
        <a:off x="817604" y="1381338"/>
        <a:ext cx="1309013" cy="766334"/>
      </dsp:txXfrm>
    </dsp:sp>
    <dsp:sp modelId="{4EDAFDCB-3FFE-4E8F-BA9A-82FDAF060268}">
      <dsp:nvSpPr>
        <dsp:cNvPr id="0" name=""/>
        <dsp:cNvSpPr/>
      </dsp:nvSpPr>
      <dsp:spPr>
        <a:xfrm rot="5400000">
          <a:off x="1328301" y="2266483"/>
          <a:ext cx="287619" cy="336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-5400000">
        <a:off x="1371173" y="2290903"/>
        <a:ext cx="201876" cy="201333"/>
      </dsp:txXfrm>
    </dsp:sp>
    <dsp:sp modelId="{147F1943-A3BE-425E-A46C-45BFA40C4D20}">
      <dsp:nvSpPr>
        <dsp:cNvPr id="0" name=""/>
        <dsp:cNvSpPr/>
      </dsp:nvSpPr>
      <dsp:spPr>
        <a:xfrm>
          <a:off x="793762" y="2714193"/>
          <a:ext cx="1356697" cy="8140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Учет внешних факторов</a:t>
          </a:r>
          <a:endParaRPr lang="ru-RU" sz="1000" kern="1200" dirty="0"/>
        </a:p>
      </dsp:txBody>
      <dsp:txXfrm>
        <a:off x="817604" y="2738035"/>
        <a:ext cx="1309013" cy="766334"/>
      </dsp:txXfrm>
    </dsp:sp>
    <dsp:sp modelId="{90E91F30-7D57-4162-A079-56735150DF38}">
      <dsp:nvSpPr>
        <dsp:cNvPr id="0" name=""/>
        <dsp:cNvSpPr/>
      </dsp:nvSpPr>
      <dsp:spPr>
        <a:xfrm>
          <a:off x="2269849" y="2952972"/>
          <a:ext cx="287619" cy="336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269849" y="3020264"/>
        <a:ext cx="201333" cy="201876"/>
      </dsp:txXfrm>
    </dsp:sp>
    <dsp:sp modelId="{0C0A4C4C-C16C-4A2A-AC11-08CE99E7C29C}">
      <dsp:nvSpPr>
        <dsp:cNvPr id="0" name=""/>
        <dsp:cNvSpPr/>
      </dsp:nvSpPr>
      <dsp:spPr>
        <a:xfrm>
          <a:off x="2693138" y="2714193"/>
          <a:ext cx="1356697" cy="8140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Расчет оптимального страхового запаса</a:t>
          </a:r>
          <a:endParaRPr lang="ru-RU" sz="1000" kern="1200" dirty="0"/>
        </a:p>
      </dsp:txBody>
      <dsp:txXfrm>
        <a:off x="2716980" y="2738035"/>
        <a:ext cx="1309013" cy="766334"/>
      </dsp:txXfrm>
    </dsp:sp>
    <dsp:sp modelId="{657AC83C-5044-42BE-B49C-6F54C602EB65}">
      <dsp:nvSpPr>
        <dsp:cNvPr id="0" name=""/>
        <dsp:cNvSpPr/>
      </dsp:nvSpPr>
      <dsp:spPr>
        <a:xfrm>
          <a:off x="4169224" y="2952972"/>
          <a:ext cx="287619" cy="336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4169224" y="3020264"/>
        <a:ext cx="201333" cy="201876"/>
      </dsp:txXfrm>
    </dsp:sp>
    <dsp:sp modelId="{DB5FEBE9-1F88-4AED-B6FC-127CC3922D71}">
      <dsp:nvSpPr>
        <dsp:cNvPr id="0" name=""/>
        <dsp:cNvSpPr/>
      </dsp:nvSpPr>
      <dsp:spPr>
        <a:xfrm>
          <a:off x="4592514" y="2714193"/>
          <a:ext cx="1356697" cy="8140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Учет заменителей и ограничений поставщиков</a:t>
          </a:r>
          <a:endParaRPr lang="ru-RU" sz="1000" kern="1200" dirty="0"/>
        </a:p>
      </dsp:txBody>
      <dsp:txXfrm>
        <a:off x="4616356" y="2738035"/>
        <a:ext cx="1309013" cy="766334"/>
      </dsp:txXfrm>
    </dsp:sp>
    <dsp:sp modelId="{C0C221C9-127C-4E61-A551-E6B189B61772}">
      <dsp:nvSpPr>
        <dsp:cNvPr id="0" name=""/>
        <dsp:cNvSpPr/>
      </dsp:nvSpPr>
      <dsp:spPr>
        <a:xfrm>
          <a:off x="6068600" y="2952972"/>
          <a:ext cx="287619" cy="336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6068600" y="3020264"/>
        <a:ext cx="201333" cy="201876"/>
      </dsp:txXfrm>
    </dsp:sp>
    <dsp:sp modelId="{C2AC0D2F-EC49-4C65-A9E1-AB913C94E54B}">
      <dsp:nvSpPr>
        <dsp:cNvPr id="0" name=""/>
        <dsp:cNvSpPr/>
      </dsp:nvSpPr>
      <dsp:spPr>
        <a:xfrm>
          <a:off x="6491890" y="2714193"/>
          <a:ext cx="1356697" cy="8140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Заказ поставщикам</a:t>
          </a:r>
          <a:endParaRPr lang="ru-RU" sz="1000" kern="1200" dirty="0"/>
        </a:p>
      </dsp:txBody>
      <dsp:txXfrm>
        <a:off x="6515732" y="2738035"/>
        <a:ext cx="1309013" cy="7663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C41FB2-B78C-49D9-B39C-1A763E3046F9}">
      <dsp:nvSpPr>
        <dsp:cNvPr id="0" name=""/>
        <dsp:cNvSpPr/>
      </dsp:nvSpPr>
      <dsp:spPr>
        <a:xfrm>
          <a:off x="285102" y="304012"/>
          <a:ext cx="1280602" cy="5216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Недостаточные запасы</a:t>
          </a:r>
          <a:endParaRPr lang="ru-RU" sz="1000" kern="1200" dirty="0"/>
        </a:p>
      </dsp:txBody>
      <dsp:txXfrm>
        <a:off x="300379" y="319289"/>
        <a:ext cx="1250048" cy="491050"/>
      </dsp:txXfrm>
    </dsp:sp>
    <dsp:sp modelId="{92055AC7-F6C3-4F33-92D4-A2A8B37F009C}">
      <dsp:nvSpPr>
        <dsp:cNvPr id="0" name=""/>
        <dsp:cNvSpPr/>
      </dsp:nvSpPr>
      <dsp:spPr>
        <a:xfrm>
          <a:off x="1565704" y="551512"/>
          <a:ext cx="417283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417283" y="1330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763914" y="554383"/>
        <a:ext cx="20864" cy="20864"/>
      </dsp:txXfrm>
    </dsp:sp>
    <dsp:sp modelId="{2D4D8822-9DEC-40CC-922A-246A05D91FED}">
      <dsp:nvSpPr>
        <dsp:cNvPr id="0" name=""/>
        <dsp:cNvSpPr/>
      </dsp:nvSpPr>
      <dsp:spPr>
        <a:xfrm>
          <a:off x="1982988" y="304012"/>
          <a:ext cx="1280602" cy="5216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Сокращение ассортимента</a:t>
          </a:r>
          <a:endParaRPr lang="ru-RU" sz="1000" kern="1200" dirty="0"/>
        </a:p>
      </dsp:txBody>
      <dsp:txXfrm>
        <a:off x="1998265" y="319289"/>
        <a:ext cx="1250048" cy="491050"/>
      </dsp:txXfrm>
    </dsp:sp>
    <dsp:sp modelId="{829CB379-0921-4C25-965F-DAB12BF6ACC4}">
      <dsp:nvSpPr>
        <dsp:cNvPr id="0" name=""/>
        <dsp:cNvSpPr/>
      </dsp:nvSpPr>
      <dsp:spPr>
        <a:xfrm rot="19457599">
          <a:off x="3215288" y="401551"/>
          <a:ext cx="513886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513886" y="1330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3459384" y="402006"/>
        <a:ext cx="25694" cy="25694"/>
      </dsp:txXfrm>
    </dsp:sp>
    <dsp:sp modelId="{7A716C95-6E6E-494B-8D97-EAF15BE5ACF0}">
      <dsp:nvSpPr>
        <dsp:cNvPr id="0" name=""/>
        <dsp:cNvSpPr/>
      </dsp:nvSpPr>
      <dsp:spPr>
        <a:xfrm>
          <a:off x="3680873" y="4090"/>
          <a:ext cx="1280602" cy="5216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Снижение продаж</a:t>
          </a:r>
          <a:endParaRPr lang="ru-RU" sz="1000" kern="1200" dirty="0"/>
        </a:p>
      </dsp:txBody>
      <dsp:txXfrm>
        <a:off x="3696150" y="19367"/>
        <a:ext cx="1250048" cy="491050"/>
      </dsp:txXfrm>
    </dsp:sp>
    <dsp:sp modelId="{3EDC4D2D-264F-4BB9-AAB7-9B78C0B7669E}">
      <dsp:nvSpPr>
        <dsp:cNvPr id="0" name=""/>
        <dsp:cNvSpPr/>
      </dsp:nvSpPr>
      <dsp:spPr>
        <a:xfrm>
          <a:off x="4961476" y="251590"/>
          <a:ext cx="417283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417283" y="1330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5159685" y="254460"/>
        <a:ext cx="20864" cy="20864"/>
      </dsp:txXfrm>
    </dsp:sp>
    <dsp:sp modelId="{1AA5DECC-892B-4A70-AFE6-C519F277CB96}">
      <dsp:nvSpPr>
        <dsp:cNvPr id="0" name=""/>
        <dsp:cNvSpPr/>
      </dsp:nvSpPr>
      <dsp:spPr>
        <a:xfrm>
          <a:off x="5378759" y="4090"/>
          <a:ext cx="1280602" cy="521604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bg1"/>
              </a:solidFill>
            </a:rPr>
            <a:t>Снижение краткосрочной прибыли</a:t>
          </a:r>
          <a:endParaRPr lang="ru-RU" sz="1000" kern="1200" dirty="0">
            <a:solidFill>
              <a:schemeClr val="bg1"/>
            </a:solidFill>
          </a:endParaRPr>
        </a:p>
      </dsp:txBody>
      <dsp:txXfrm>
        <a:off x="5394036" y="19367"/>
        <a:ext cx="1250048" cy="491050"/>
      </dsp:txXfrm>
    </dsp:sp>
    <dsp:sp modelId="{B3C98447-ACB6-4E1F-B419-78140A62B252}">
      <dsp:nvSpPr>
        <dsp:cNvPr id="0" name=""/>
        <dsp:cNvSpPr/>
      </dsp:nvSpPr>
      <dsp:spPr>
        <a:xfrm rot="2142401">
          <a:off x="3215288" y="701474"/>
          <a:ext cx="513886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513886" y="1330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3459384" y="701929"/>
        <a:ext cx="25694" cy="25694"/>
      </dsp:txXfrm>
    </dsp:sp>
    <dsp:sp modelId="{57F45AF1-0905-4803-90FE-93B4781D94E7}">
      <dsp:nvSpPr>
        <dsp:cNvPr id="0" name=""/>
        <dsp:cNvSpPr/>
      </dsp:nvSpPr>
      <dsp:spPr>
        <a:xfrm>
          <a:off x="3680873" y="603935"/>
          <a:ext cx="1280602" cy="5216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Снижение уровня сервиса</a:t>
          </a:r>
          <a:endParaRPr lang="ru-RU" sz="1000" kern="1200" dirty="0"/>
        </a:p>
      </dsp:txBody>
      <dsp:txXfrm>
        <a:off x="3696150" y="619212"/>
        <a:ext cx="1250048" cy="491050"/>
      </dsp:txXfrm>
    </dsp:sp>
    <dsp:sp modelId="{4E3BE50F-314E-4ED7-8C99-9B302548F723}">
      <dsp:nvSpPr>
        <dsp:cNvPr id="0" name=""/>
        <dsp:cNvSpPr/>
      </dsp:nvSpPr>
      <dsp:spPr>
        <a:xfrm>
          <a:off x="4961476" y="851435"/>
          <a:ext cx="417283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417283" y="1330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5159685" y="854305"/>
        <a:ext cx="20864" cy="20864"/>
      </dsp:txXfrm>
    </dsp:sp>
    <dsp:sp modelId="{A228137E-68A2-4054-8A2A-68ADF1446418}">
      <dsp:nvSpPr>
        <dsp:cNvPr id="0" name=""/>
        <dsp:cNvSpPr/>
      </dsp:nvSpPr>
      <dsp:spPr>
        <a:xfrm>
          <a:off x="5378759" y="603935"/>
          <a:ext cx="1280602" cy="5216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Потеря клиента</a:t>
          </a:r>
          <a:endParaRPr lang="ru-RU" sz="1000" kern="1200" dirty="0"/>
        </a:p>
      </dsp:txBody>
      <dsp:txXfrm>
        <a:off x="5394036" y="619212"/>
        <a:ext cx="1250048" cy="491050"/>
      </dsp:txXfrm>
    </dsp:sp>
    <dsp:sp modelId="{B5080661-38AD-4B96-82D1-F15437DF0A22}">
      <dsp:nvSpPr>
        <dsp:cNvPr id="0" name=""/>
        <dsp:cNvSpPr/>
      </dsp:nvSpPr>
      <dsp:spPr>
        <a:xfrm>
          <a:off x="6659361" y="851435"/>
          <a:ext cx="417283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417283" y="1330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6857571" y="854305"/>
        <a:ext cx="20864" cy="20864"/>
      </dsp:txXfrm>
    </dsp:sp>
    <dsp:sp modelId="{D918998E-F693-452E-8EB8-1C3E12902B16}">
      <dsp:nvSpPr>
        <dsp:cNvPr id="0" name=""/>
        <dsp:cNvSpPr/>
      </dsp:nvSpPr>
      <dsp:spPr>
        <a:xfrm>
          <a:off x="7076645" y="603935"/>
          <a:ext cx="1280602" cy="521604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bg1"/>
              </a:solidFill>
            </a:rPr>
            <a:t>Снижение долгосрочной прибыли</a:t>
          </a:r>
          <a:endParaRPr lang="ru-RU" sz="1000" kern="1200" dirty="0">
            <a:solidFill>
              <a:schemeClr val="bg1"/>
            </a:solidFill>
          </a:endParaRPr>
        </a:p>
      </dsp:txBody>
      <dsp:txXfrm>
        <a:off x="7091922" y="619212"/>
        <a:ext cx="1250048" cy="491050"/>
      </dsp:txXfrm>
    </dsp:sp>
    <dsp:sp modelId="{3C194BC7-1D53-4691-9E56-4490E7D0C046}">
      <dsp:nvSpPr>
        <dsp:cNvPr id="0" name=""/>
        <dsp:cNvSpPr/>
      </dsp:nvSpPr>
      <dsp:spPr>
        <a:xfrm>
          <a:off x="285102" y="1728645"/>
          <a:ext cx="1280602" cy="5216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Избыточные запасы</a:t>
          </a:r>
          <a:endParaRPr lang="ru-RU" sz="1000" kern="1200" dirty="0"/>
        </a:p>
      </dsp:txBody>
      <dsp:txXfrm>
        <a:off x="300379" y="1743922"/>
        <a:ext cx="1250048" cy="491050"/>
      </dsp:txXfrm>
    </dsp:sp>
    <dsp:sp modelId="{52F91713-5628-40C9-B3B4-4FC67A850166}">
      <dsp:nvSpPr>
        <dsp:cNvPr id="0" name=""/>
        <dsp:cNvSpPr/>
      </dsp:nvSpPr>
      <dsp:spPr>
        <a:xfrm rot="18509147">
          <a:off x="1439081" y="1713713"/>
          <a:ext cx="670528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670528" y="1330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757582" y="1710252"/>
        <a:ext cx="33526" cy="33526"/>
      </dsp:txXfrm>
    </dsp:sp>
    <dsp:sp modelId="{D4361372-8AE3-4285-8001-02E138E6FD94}">
      <dsp:nvSpPr>
        <dsp:cNvPr id="0" name=""/>
        <dsp:cNvSpPr/>
      </dsp:nvSpPr>
      <dsp:spPr>
        <a:xfrm>
          <a:off x="1982988" y="1203780"/>
          <a:ext cx="1280602" cy="5216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Потери на  хранении и транспортировке</a:t>
          </a:r>
          <a:endParaRPr lang="ru-RU" sz="1000" kern="1200" dirty="0"/>
        </a:p>
      </dsp:txBody>
      <dsp:txXfrm>
        <a:off x="1998265" y="1219057"/>
        <a:ext cx="1250048" cy="491050"/>
      </dsp:txXfrm>
    </dsp:sp>
    <dsp:sp modelId="{58E563B4-E40E-454B-8CBE-AD18CB0BFA9C}">
      <dsp:nvSpPr>
        <dsp:cNvPr id="0" name=""/>
        <dsp:cNvSpPr/>
      </dsp:nvSpPr>
      <dsp:spPr>
        <a:xfrm>
          <a:off x="3263590" y="1451280"/>
          <a:ext cx="417283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417283" y="1330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3461799" y="1454151"/>
        <a:ext cx="20864" cy="20864"/>
      </dsp:txXfrm>
    </dsp:sp>
    <dsp:sp modelId="{E9F36BFD-7AE0-486A-B7CA-E6FC3245B6A0}">
      <dsp:nvSpPr>
        <dsp:cNvPr id="0" name=""/>
        <dsp:cNvSpPr/>
      </dsp:nvSpPr>
      <dsp:spPr>
        <a:xfrm>
          <a:off x="3680873" y="1203780"/>
          <a:ext cx="1281603" cy="521604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bg1"/>
              </a:solidFill>
            </a:rPr>
            <a:t>Снижение краткосрочной прибыли</a:t>
          </a:r>
          <a:endParaRPr lang="ru-RU" sz="1000" kern="1200" dirty="0">
            <a:solidFill>
              <a:schemeClr val="bg1"/>
            </a:solidFill>
          </a:endParaRPr>
        </a:p>
      </dsp:txBody>
      <dsp:txXfrm>
        <a:off x="3696150" y="1219057"/>
        <a:ext cx="1251049" cy="491050"/>
      </dsp:txXfrm>
    </dsp:sp>
    <dsp:sp modelId="{C9722190-9E33-41E7-9458-7D916F054637}">
      <dsp:nvSpPr>
        <dsp:cNvPr id="0" name=""/>
        <dsp:cNvSpPr/>
      </dsp:nvSpPr>
      <dsp:spPr>
        <a:xfrm rot="3090853">
          <a:off x="1439081" y="2238577"/>
          <a:ext cx="670528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670528" y="1330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757582" y="2235117"/>
        <a:ext cx="33526" cy="33526"/>
      </dsp:txXfrm>
    </dsp:sp>
    <dsp:sp modelId="{AA572A06-0676-44BE-9D62-231E0EC55131}">
      <dsp:nvSpPr>
        <dsp:cNvPr id="0" name=""/>
        <dsp:cNvSpPr/>
      </dsp:nvSpPr>
      <dsp:spPr>
        <a:xfrm>
          <a:off x="1982988" y="2253510"/>
          <a:ext cx="1280602" cy="5216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Недостаток оборотных средств</a:t>
          </a:r>
          <a:endParaRPr lang="ru-RU" sz="1000" kern="1200" dirty="0"/>
        </a:p>
      </dsp:txBody>
      <dsp:txXfrm>
        <a:off x="1998265" y="2268787"/>
        <a:ext cx="1250048" cy="491050"/>
      </dsp:txXfrm>
    </dsp:sp>
    <dsp:sp modelId="{54F5342E-CDA1-45C5-AA07-E1B9FE93852A}">
      <dsp:nvSpPr>
        <dsp:cNvPr id="0" name=""/>
        <dsp:cNvSpPr/>
      </dsp:nvSpPr>
      <dsp:spPr>
        <a:xfrm rot="18770822">
          <a:off x="3165425" y="2276068"/>
          <a:ext cx="613613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613613" y="1330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3456891" y="2274030"/>
        <a:ext cx="30680" cy="30680"/>
      </dsp:txXfrm>
    </dsp:sp>
    <dsp:sp modelId="{AC1FEA73-281B-4336-B171-36CBC1AA3196}">
      <dsp:nvSpPr>
        <dsp:cNvPr id="0" name=""/>
        <dsp:cNvSpPr/>
      </dsp:nvSpPr>
      <dsp:spPr>
        <a:xfrm>
          <a:off x="3680873" y="1803626"/>
          <a:ext cx="1280602" cy="5216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Внешние заимствования</a:t>
          </a:r>
          <a:endParaRPr lang="ru-RU" sz="1000" kern="1200" dirty="0"/>
        </a:p>
      </dsp:txBody>
      <dsp:txXfrm>
        <a:off x="3696150" y="1818903"/>
        <a:ext cx="1250048" cy="491050"/>
      </dsp:txXfrm>
    </dsp:sp>
    <dsp:sp modelId="{CC9AFF8E-E46B-4D30-93BF-3800519A34E5}">
      <dsp:nvSpPr>
        <dsp:cNvPr id="0" name=""/>
        <dsp:cNvSpPr/>
      </dsp:nvSpPr>
      <dsp:spPr>
        <a:xfrm>
          <a:off x="4961476" y="2051126"/>
          <a:ext cx="417283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417283" y="1330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5159685" y="2053996"/>
        <a:ext cx="20864" cy="20864"/>
      </dsp:txXfrm>
    </dsp:sp>
    <dsp:sp modelId="{D38BA13C-7830-4400-B3D2-710A9C994DCF}">
      <dsp:nvSpPr>
        <dsp:cNvPr id="0" name=""/>
        <dsp:cNvSpPr/>
      </dsp:nvSpPr>
      <dsp:spPr>
        <a:xfrm>
          <a:off x="5378759" y="1803626"/>
          <a:ext cx="1280602" cy="521604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smtClean="0">
              <a:solidFill>
                <a:schemeClr val="bg1"/>
              </a:solidFill>
            </a:rPr>
            <a:t>Снижение краткосрочной прибыли</a:t>
          </a:r>
          <a:endParaRPr lang="ru-RU" sz="1000" kern="1200" dirty="0">
            <a:solidFill>
              <a:schemeClr val="bg1"/>
            </a:solidFill>
          </a:endParaRPr>
        </a:p>
      </dsp:txBody>
      <dsp:txXfrm>
        <a:off x="5394036" y="1818903"/>
        <a:ext cx="1250048" cy="491050"/>
      </dsp:txXfrm>
    </dsp:sp>
    <dsp:sp modelId="{CDC070B9-F9E5-4202-98F0-6C9EBE0587C7}">
      <dsp:nvSpPr>
        <dsp:cNvPr id="0" name=""/>
        <dsp:cNvSpPr/>
      </dsp:nvSpPr>
      <dsp:spPr>
        <a:xfrm rot="2829178">
          <a:off x="3165425" y="2725952"/>
          <a:ext cx="613613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613613" y="1330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3456891" y="2723914"/>
        <a:ext cx="30680" cy="30680"/>
      </dsp:txXfrm>
    </dsp:sp>
    <dsp:sp modelId="{E862EDA8-F77D-4718-81F0-DF010A6192B7}">
      <dsp:nvSpPr>
        <dsp:cNvPr id="0" name=""/>
        <dsp:cNvSpPr/>
      </dsp:nvSpPr>
      <dsp:spPr>
        <a:xfrm>
          <a:off x="3680873" y="2703394"/>
          <a:ext cx="1280602" cy="5216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Сокращение ассортимента</a:t>
          </a:r>
          <a:endParaRPr lang="ru-RU" sz="1000" kern="1200" dirty="0"/>
        </a:p>
      </dsp:txBody>
      <dsp:txXfrm>
        <a:off x="3696150" y="2718671"/>
        <a:ext cx="1250048" cy="491050"/>
      </dsp:txXfrm>
    </dsp:sp>
    <dsp:sp modelId="{893D764B-039F-4E5B-B9F3-A0E73220D5E4}">
      <dsp:nvSpPr>
        <dsp:cNvPr id="0" name=""/>
        <dsp:cNvSpPr/>
      </dsp:nvSpPr>
      <dsp:spPr>
        <a:xfrm rot="19457599">
          <a:off x="4913174" y="2800933"/>
          <a:ext cx="513886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513886" y="1330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5157270" y="2801388"/>
        <a:ext cx="25694" cy="25694"/>
      </dsp:txXfrm>
    </dsp:sp>
    <dsp:sp modelId="{7F8E7B1B-5051-456E-BCEF-89CEDB62318D}">
      <dsp:nvSpPr>
        <dsp:cNvPr id="0" name=""/>
        <dsp:cNvSpPr/>
      </dsp:nvSpPr>
      <dsp:spPr>
        <a:xfrm>
          <a:off x="5378759" y="2403471"/>
          <a:ext cx="1280602" cy="521604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bg1"/>
              </a:solidFill>
            </a:rPr>
            <a:t>Снижение краткосрочной прибыли</a:t>
          </a:r>
          <a:endParaRPr lang="ru-RU" sz="1000" kern="1200" dirty="0">
            <a:solidFill>
              <a:schemeClr val="bg1"/>
            </a:solidFill>
          </a:endParaRPr>
        </a:p>
      </dsp:txBody>
      <dsp:txXfrm>
        <a:off x="5394036" y="2418748"/>
        <a:ext cx="1250048" cy="491050"/>
      </dsp:txXfrm>
    </dsp:sp>
    <dsp:sp modelId="{FCB851AB-5282-462A-9A25-27B2D1AC0895}">
      <dsp:nvSpPr>
        <dsp:cNvPr id="0" name=""/>
        <dsp:cNvSpPr/>
      </dsp:nvSpPr>
      <dsp:spPr>
        <a:xfrm rot="2142401">
          <a:off x="4913174" y="3100855"/>
          <a:ext cx="513886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513886" y="1330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5157270" y="3101310"/>
        <a:ext cx="25694" cy="25694"/>
      </dsp:txXfrm>
    </dsp:sp>
    <dsp:sp modelId="{D089FC77-75D2-4DC5-A01F-39E2A7959BA8}">
      <dsp:nvSpPr>
        <dsp:cNvPr id="0" name=""/>
        <dsp:cNvSpPr/>
      </dsp:nvSpPr>
      <dsp:spPr>
        <a:xfrm>
          <a:off x="5378759" y="3003317"/>
          <a:ext cx="1280602" cy="5216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Потеря клиента</a:t>
          </a:r>
          <a:endParaRPr lang="ru-RU" sz="1000" kern="1200" dirty="0"/>
        </a:p>
      </dsp:txBody>
      <dsp:txXfrm>
        <a:off x="5394036" y="3018594"/>
        <a:ext cx="1250048" cy="491050"/>
      </dsp:txXfrm>
    </dsp:sp>
    <dsp:sp modelId="{5832530D-B265-480D-8DF8-20331A3D4CA5}">
      <dsp:nvSpPr>
        <dsp:cNvPr id="0" name=""/>
        <dsp:cNvSpPr/>
      </dsp:nvSpPr>
      <dsp:spPr>
        <a:xfrm>
          <a:off x="6659361" y="3250817"/>
          <a:ext cx="417283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417283" y="1330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6857571" y="3253687"/>
        <a:ext cx="20864" cy="20864"/>
      </dsp:txXfrm>
    </dsp:sp>
    <dsp:sp modelId="{BB25C0F5-7E3F-4CC4-A934-FF11C425959B}">
      <dsp:nvSpPr>
        <dsp:cNvPr id="0" name=""/>
        <dsp:cNvSpPr/>
      </dsp:nvSpPr>
      <dsp:spPr>
        <a:xfrm>
          <a:off x="7076645" y="3003317"/>
          <a:ext cx="1280602" cy="521604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bg1"/>
              </a:solidFill>
            </a:rPr>
            <a:t>Снижение долгосрочной прибыли</a:t>
          </a:r>
          <a:endParaRPr lang="ru-RU" sz="1000" kern="1200" dirty="0">
            <a:solidFill>
              <a:schemeClr val="bg1"/>
            </a:solidFill>
          </a:endParaRPr>
        </a:p>
      </dsp:txBody>
      <dsp:txXfrm>
        <a:off x="7091922" y="3018594"/>
        <a:ext cx="1250048" cy="4910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5410F-0F1C-44E9-9AEE-3F665779C167}">
      <dsp:nvSpPr>
        <dsp:cNvPr id="0" name=""/>
        <dsp:cNvSpPr/>
      </dsp:nvSpPr>
      <dsp:spPr>
        <a:xfrm>
          <a:off x="4321175" y="1036134"/>
          <a:ext cx="3384370" cy="391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90"/>
              </a:lnTo>
              <a:lnTo>
                <a:pt x="3384370" y="195790"/>
              </a:lnTo>
              <a:lnTo>
                <a:pt x="3384370" y="39158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FD494A-B472-4C2F-9CA4-8B0EF3261039}">
      <dsp:nvSpPr>
        <dsp:cNvPr id="0" name=""/>
        <dsp:cNvSpPr/>
      </dsp:nvSpPr>
      <dsp:spPr>
        <a:xfrm>
          <a:off x="4321175" y="1036134"/>
          <a:ext cx="1128123" cy="391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90"/>
              </a:lnTo>
              <a:lnTo>
                <a:pt x="1128123" y="195790"/>
              </a:lnTo>
              <a:lnTo>
                <a:pt x="1128123" y="39158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3DA572-12F4-4D17-9829-C722B4B3D674}">
      <dsp:nvSpPr>
        <dsp:cNvPr id="0" name=""/>
        <dsp:cNvSpPr/>
      </dsp:nvSpPr>
      <dsp:spPr>
        <a:xfrm>
          <a:off x="3193051" y="1036134"/>
          <a:ext cx="1128123" cy="391580"/>
        </a:xfrm>
        <a:custGeom>
          <a:avLst/>
          <a:gdLst/>
          <a:ahLst/>
          <a:cxnLst/>
          <a:rect l="0" t="0" r="0" b="0"/>
          <a:pathLst>
            <a:path>
              <a:moveTo>
                <a:pt x="1128123" y="0"/>
              </a:moveTo>
              <a:lnTo>
                <a:pt x="1128123" y="195790"/>
              </a:lnTo>
              <a:lnTo>
                <a:pt x="0" y="195790"/>
              </a:lnTo>
              <a:lnTo>
                <a:pt x="0" y="39158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3CABCE-D754-4FE5-B3B8-C6325F17EAF6}">
      <dsp:nvSpPr>
        <dsp:cNvPr id="0" name=""/>
        <dsp:cNvSpPr/>
      </dsp:nvSpPr>
      <dsp:spPr>
        <a:xfrm>
          <a:off x="936804" y="1036134"/>
          <a:ext cx="3384370" cy="391580"/>
        </a:xfrm>
        <a:custGeom>
          <a:avLst/>
          <a:gdLst/>
          <a:ahLst/>
          <a:cxnLst/>
          <a:rect l="0" t="0" r="0" b="0"/>
          <a:pathLst>
            <a:path>
              <a:moveTo>
                <a:pt x="3384370" y="0"/>
              </a:moveTo>
              <a:lnTo>
                <a:pt x="3384370" y="195790"/>
              </a:lnTo>
              <a:lnTo>
                <a:pt x="0" y="195790"/>
              </a:lnTo>
              <a:lnTo>
                <a:pt x="0" y="39158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7B4C5C-178A-4B7F-9211-2D4BE973DDCD}">
      <dsp:nvSpPr>
        <dsp:cNvPr id="0" name=""/>
        <dsp:cNvSpPr/>
      </dsp:nvSpPr>
      <dsp:spPr>
        <a:xfrm>
          <a:off x="3388841" y="103800"/>
          <a:ext cx="1864667" cy="9323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Объект прогнозирования</a:t>
          </a:r>
          <a:endParaRPr lang="ru-RU" sz="1600" kern="1200" dirty="0"/>
        </a:p>
      </dsp:txBody>
      <dsp:txXfrm>
        <a:off x="3388841" y="103800"/>
        <a:ext cx="1864667" cy="932333"/>
      </dsp:txXfrm>
    </dsp:sp>
    <dsp:sp modelId="{6DE107E6-B74C-4F29-AE12-783FF06C4E1D}">
      <dsp:nvSpPr>
        <dsp:cNvPr id="0" name=""/>
        <dsp:cNvSpPr/>
      </dsp:nvSpPr>
      <dsp:spPr>
        <a:xfrm>
          <a:off x="4470" y="1427714"/>
          <a:ext cx="1864667" cy="9323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SKU 1 - X</a:t>
          </a:r>
          <a:r>
            <a:rPr lang="ru-RU" sz="1600" kern="1200" dirty="0" smtClean="0"/>
            <a:t>%</a:t>
          </a:r>
          <a:endParaRPr lang="ru-RU" sz="1600" kern="1200" dirty="0"/>
        </a:p>
      </dsp:txBody>
      <dsp:txXfrm>
        <a:off x="4470" y="1427714"/>
        <a:ext cx="1864667" cy="932333"/>
      </dsp:txXfrm>
    </dsp:sp>
    <dsp:sp modelId="{7916E698-B20B-44D3-83C3-D81654D65C74}">
      <dsp:nvSpPr>
        <dsp:cNvPr id="0" name=""/>
        <dsp:cNvSpPr/>
      </dsp:nvSpPr>
      <dsp:spPr>
        <a:xfrm>
          <a:off x="2260717" y="1427714"/>
          <a:ext cx="1864667" cy="9323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SKU 2 – Y</a:t>
          </a:r>
          <a:r>
            <a:rPr lang="ru-RU" sz="1600" kern="1200" dirty="0" smtClean="0"/>
            <a:t>%</a:t>
          </a:r>
          <a:endParaRPr lang="ru-RU" sz="1600" kern="1200" dirty="0"/>
        </a:p>
      </dsp:txBody>
      <dsp:txXfrm>
        <a:off x="2260717" y="1427714"/>
        <a:ext cx="1864667" cy="932333"/>
      </dsp:txXfrm>
    </dsp:sp>
    <dsp:sp modelId="{94E9EE94-6705-47C9-85CC-C370D47F654E}">
      <dsp:nvSpPr>
        <dsp:cNvPr id="0" name=""/>
        <dsp:cNvSpPr/>
      </dsp:nvSpPr>
      <dsp:spPr>
        <a:xfrm>
          <a:off x="4516965" y="1427714"/>
          <a:ext cx="1864667" cy="9323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…</a:t>
          </a:r>
          <a:endParaRPr lang="ru-RU" sz="1600" kern="1200" dirty="0"/>
        </a:p>
      </dsp:txBody>
      <dsp:txXfrm>
        <a:off x="4516965" y="1427714"/>
        <a:ext cx="1864667" cy="932333"/>
      </dsp:txXfrm>
    </dsp:sp>
    <dsp:sp modelId="{E8DA5D65-D2B5-45C9-8810-1C89A9A29BD4}">
      <dsp:nvSpPr>
        <dsp:cNvPr id="0" name=""/>
        <dsp:cNvSpPr/>
      </dsp:nvSpPr>
      <dsp:spPr>
        <a:xfrm>
          <a:off x="6773212" y="1427714"/>
          <a:ext cx="1864667" cy="9323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SKU N – Z%</a:t>
          </a:r>
          <a:endParaRPr lang="ru-RU" sz="1600" kern="1200" dirty="0"/>
        </a:p>
      </dsp:txBody>
      <dsp:txXfrm>
        <a:off x="6773212" y="1427714"/>
        <a:ext cx="1864667" cy="9323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08A9F-C649-47F0-9364-C94D1D3FAC69}">
      <dsp:nvSpPr>
        <dsp:cNvPr id="0" name=""/>
        <dsp:cNvSpPr/>
      </dsp:nvSpPr>
      <dsp:spPr>
        <a:xfrm>
          <a:off x="48" y="214195"/>
          <a:ext cx="2116230" cy="115578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Модель базового прогноза</a:t>
          </a:r>
          <a:endParaRPr lang="ru-RU" sz="2100" kern="1200" dirty="0"/>
        </a:p>
      </dsp:txBody>
      <dsp:txXfrm>
        <a:off x="56469" y="270616"/>
        <a:ext cx="2003388" cy="1042942"/>
      </dsp:txXfrm>
    </dsp:sp>
    <dsp:sp modelId="{E356D7B9-5CBF-4412-8498-052231D98EF6}">
      <dsp:nvSpPr>
        <dsp:cNvPr id="0" name=""/>
        <dsp:cNvSpPr/>
      </dsp:nvSpPr>
      <dsp:spPr>
        <a:xfrm>
          <a:off x="2210128" y="456910"/>
          <a:ext cx="670355" cy="670355"/>
        </a:xfrm>
        <a:prstGeom prst="mathPl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2298984" y="713254"/>
        <a:ext cx="492643" cy="157667"/>
      </dsp:txXfrm>
    </dsp:sp>
    <dsp:sp modelId="{E5415CAD-EF91-408C-A2A6-7844DAFF2742}">
      <dsp:nvSpPr>
        <dsp:cNvPr id="0" name=""/>
        <dsp:cNvSpPr/>
      </dsp:nvSpPr>
      <dsp:spPr>
        <a:xfrm>
          <a:off x="2974332" y="214195"/>
          <a:ext cx="2116230" cy="115578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Модель учета внешних факторов</a:t>
          </a:r>
          <a:endParaRPr lang="ru-RU" sz="2100" kern="1200" dirty="0"/>
        </a:p>
      </dsp:txBody>
      <dsp:txXfrm>
        <a:off x="3030753" y="270616"/>
        <a:ext cx="2003388" cy="1042942"/>
      </dsp:txXfrm>
    </dsp:sp>
    <dsp:sp modelId="{B7535C5A-0D40-48AA-B336-13475199662A}">
      <dsp:nvSpPr>
        <dsp:cNvPr id="0" name=""/>
        <dsp:cNvSpPr/>
      </dsp:nvSpPr>
      <dsp:spPr>
        <a:xfrm>
          <a:off x="5184412" y="456910"/>
          <a:ext cx="670355" cy="670355"/>
        </a:xfrm>
        <a:prstGeom prst="mathEqual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273268" y="595003"/>
        <a:ext cx="492643" cy="394169"/>
      </dsp:txXfrm>
    </dsp:sp>
    <dsp:sp modelId="{13C0F190-3CCB-43E0-B54B-7FB1511EF910}">
      <dsp:nvSpPr>
        <dsp:cNvPr id="0" name=""/>
        <dsp:cNvSpPr/>
      </dsp:nvSpPr>
      <dsp:spPr>
        <a:xfrm>
          <a:off x="5948617" y="214195"/>
          <a:ext cx="2116230" cy="115578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Итоговый прогноз</a:t>
          </a:r>
          <a:endParaRPr lang="ru-RU" sz="2100" kern="1200" dirty="0"/>
        </a:p>
      </dsp:txBody>
      <dsp:txXfrm>
        <a:off x="6005038" y="270616"/>
        <a:ext cx="2003388" cy="1042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0835E-9D3E-4FE5-927D-A4C963894F5C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6CCDE-D76C-47A8-A57B-3C031AA46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532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C4A19-D7FD-40AE-A8EC-D0BCD24A8C9D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1911E-2892-4019-817B-191955A28A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854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Для недельного и месячного прогноза используются свои модели.</a:t>
            </a:r>
          </a:p>
          <a:p>
            <a:r>
              <a:rPr lang="ru-RU" altLang="ru-RU" smtClean="0"/>
              <a:t>При необходимости на вход машинных методов прогнозирования можно подавать внешние факторы </a:t>
            </a:r>
          </a:p>
          <a:p>
            <a:endParaRPr lang="ru-RU" altLang="ru-RU" smtClean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1pPr>
            <a:lvl2pPr marL="742950" indent="-28575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2pPr>
            <a:lvl3pPr marL="11430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3pPr>
            <a:lvl4pPr marL="16002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4pPr>
            <a:lvl5pPr marL="20574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9pPr>
          </a:lstStyle>
          <a:p>
            <a:pPr eaLnBrk="1" hangingPunct="1"/>
            <a:fld id="{CDF73096-8403-4AAC-BAAF-30DB5EAEC926}" type="slidenum">
              <a:rPr lang="ru-RU" altLang="ru-RU" smtClean="0">
                <a:solidFill>
                  <a:schemeClr val="tx1"/>
                </a:solidFill>
                <a:latin typeface="Arial" charset="0"/>
              </a:rPr>
              <a:pPr eaLnBrk="1" hangingPunct="1"/>
              <a:t>20</a:t>
            </a:fld>
            <a:endParaRPr lang="ru-RU" altLang="ru-RU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Используются следующие границы: </a:t>
            </a:r>
          </a:p>
          <a:p>
            <a:r>
              <a:rPr lang="ru-RU" altLang="ru-RU" smtClean="0"/>
              <a:t>Среднее +/- прирост</a:t>
            </a:r>
          </a:p>
          <a:p>
            <a:r>
              <a:rPr lang="ru-RU" altLang="ru-RU" smtClean="0"/>
              <a:t>Минимум/максимум +/- прирост</a:t>
            </a:r>
          </a:p>
          <a:p>
            <a:endParaRPr lang="ru-RU" altLang="ru-RU" smtClean="0"/>
          </a:p>
        </p:txBody>
      </p:sp>
      <p:sp>
        <p:nvSpPr>
          <p:cNvPr id="890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1pPr>
            <a:lvl2pPr marL="742950" indent="-28575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2pPr>
            <a:lvl3pPr marL="11430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3pPr>
            <a:lvl4pPr marL="16002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4pPr>
            <a:lvl5pPr marL="20574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9pPr>
          </a:lstStyle>
          <a:p>
            <a:pPr eaLnBrk="1" hangingPunct="1"/>
            <a:fld id="{FA714E0E-149F-4BDE-8B25-B93608D3A0A1}" type="slidenum">
              <a:rPr lang="ru-RU" altLang="ru-RU" smtClean="0">
                <a:solidFill>
                  <a:schemeClr val="tx1"/>
                </a:solidFill>
                <a:latin typeface="Arial" charset="0"/>
              </a:rPr>
              <a:pPr eaLnBrk="1" hangingPunct="1"/>
              <a:t>21</a:t>
            </a:fld>
            <a:endParaRPr lang="ru-RU" altLang="ru-RU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Критерий оценки задается пользователем на этапе настройки конфигурации.  Оценка происходит на исторических данных</a:t>
            </a:r>
          </a:p>
          <a:p>
            <a:endParaRPr lang="ru-RU" altLang="ru-RU" smtClean="0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1pPr>
            <a:lvl2pPr marL="742950" indent="-28575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2pPr>
            <a:lvl3pPr marL="11430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3pPr>
            <a:lvl4pPr marL="16002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4pPr>
            <a:lvl5pPr marL="20574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9pPr>
          </a:lstStyle>
          <a:p>
            <a:pPr eaLnBrk="1" hangingPunct="1"/>
            <a:fld id="{673A525C-FFD6-4406-B020-AE138AC623BF}" type="slidenum">
              <a:rPr lang="ru-RU" altLang="ru-RU" smtClean="0">
                <a:solidFill>
                  <a:schemeClr val="tx1"/>
                </a:solidFill>
                <a:latin typeface="Arial" charset="0"/>
              </a:rPr>
              <a:pPr eaLnBrk="1" hangingPunct="1"/>
              <a:t>22</a:t>
            </a:fld>
            <a:endParaRPr lang="ru-RU" altLang="ru-RU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Для недельного и месячного прогноза используются свои модели.</a:t>
            </a:r>
          </a:p>
          <a:p>
            <a:r>
              <a:rPr lang="ru-RU" altLang="ru-RU" smtClean="0"/>
              <a:t>При необходимости на вход машинных методов прогнозирования можно подавать внешние факторы </a:t>
            </a:r>
          </a:p>
          <a:p>
            <a:endParaRPr lang="ru-RU" altLang="ru-RU" smtClean="0"/>
          </a:p>
        </p:txBody>
      </p:sp>
      <p:sp>
        <p:nvSpPr>
          <p:cNvPr id="860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1pPr>
            <a:lvl2pPr marL="742950" indent="-28575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2pPr>
            <a:lvl3pPr marL="11430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3pPr>
            <a:lvl4pPr marL="16002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4pPr>
            <a:lvl5pPr marL="20574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9pPr>
          </a:lstStyle>
          <a:p>
            <a:pPr eaLnBrk="1" hangingPunct="1"/>
            <a:fld id="{703378AF-BB60-4F27-AA18-C56747EC656A}" type="slidenum">
              <a:rPr lang="ru-RU" altLang="ru-RU" smtClean="0">
                <a:solidFill>
                  <a:schemeClr val="tx1"/>
                </a:solidFill>
                <a:latin typeface="Arial" charset="0"/>
              </a:rPr>
              <a:pPr eaLnBrk="1" hangingPunct="1"/>
              <a:t>23</a:t>
            </a:fld>
            <a:endParaRPr lang="ru-RU" altLang="ru-RU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901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1pPr>
            <a:lvl2pPr marL="742950" indent="-28575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2pPr>
            <a:lvl3pPr marL="11430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3pPr>
            <a:lvl4pPr marL="16002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4pPr>
            <a:lvl5pPr marL="20574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9pPr>
          </a:lstStyle>
          <a:p>
            <a:pPr eaLnBrk="1" hangingPunct="1"/>
            <a:fld id="{319A92D5-53A5-47D8-A7A2-6299B2A2D8CA}" type="slidenum">
              <a:rPr lang="ru-RU" altLang="ru-RU" smtClean="0">
                <a:solidFill>
                  <a:schemeClr val="tx1"/>
                </a:solidFill>
                <a:latin typeface="Arial" charset="0"/>
              </a:rPr>
              <a:pPr eaLnBrk="1" hangingPunct="1"/>
              <a:t>24</a:t>
            </a:fld>
            <a:endParaRPr lang="ru-RU" altLang="ru-RU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I. Несколько вариантов расчета страховых запасов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Определение страхового запаса на основе дневного потребления;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Задание страхового запаса вручную;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Определение объема страхового запаса на основе среднего отклонения;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Определение страхового запаса на основе ошибки прогнозирования.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каждого товара может быть выбран свой метод расчет страхового запаса, на основе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abc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анализа и новизны ассортимента, регулярности продаж, сезонности.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1911E-2892-4019-817B-191955A28A40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0090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1pPr>
            <a:lvl2pPr marL="742950" indent="-28575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2pPr>
            <a:lvl3pPr marL="11430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3pPr>
            <a:lvl4pPr marL="16002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4pPr>
            <a:lvl5pPr marL="20574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9pPr>
          </a:lstStyle>
          <a:p>
            <a:pPr eaLnBrk="1" hangingPunct="1"/>
            <a:fld id="{495E52F1-9D25-4B44-B0A1-6D0F9A82ACE0}" type="slidenum">
              <a:rPr lang="ru-RU" altLang="ru-RU" smtClean="0">
                <a:solidFill>
                  <a:schemeClr val="tx1"/>
                </a:solidFill>
                <a:latin typeface="Arial" charset="0"/>
              </a:rPr>
              <a:pPr eaLnBrk="1" hangingPunct="1"/>
              <a:t>29</a:t>
            </a:fld>
            <a:endParaRPr lang="ru-RU" altLang="ru-RU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1pPr>
            <a:lvl2pPr marL="742950" indent="-28575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2pPr>
            <a:lvl3pPr marL="11430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3pPr>
            <a:lvl4pPr marL="16002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4pPr>
            <a:lvl5pPr marL="20574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9pPr>
          </a:lstStyle>
          <a:p>
            <a:pPr eaLnBrk="1" hangingPunct="1"/>
            <a:fld id="{C292972F-09E2-4F7A-A28E-786B4ACD2663}" type="slidenum">
              <a:rPr lang="ru-RU" altLang="ru-RU" smtClean="0">
                <a:solidFill>
                  <a:schemeClr val="tx1"/>
                </a:solidFill>
                <a:latin typeface="Arial" charset="0"/>
              </a:rPr>
              <a:pPr eaLnBrk="1" hangingPunct="1"/>
              <a:t>30</a:t>
            </a:fld>
            <a:endParaRPr lang="ru-RU" altLang="ru-RU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1pPr>
            <a:lvl2pPr marL="742950" indent="-28575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2pPr>
            <a:lvl3pPr marL="11430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3pPr>
            <a:lvl4pPr marL="16002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4pPr>
            <a:lvl5pPr marL="20574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9pPr>
          </a:lstStyle>
          <a:p>
            <a:pPr eaLnBrk="1" hangingPunct="1"/>
            <a:fld id="{BE1864B5-4363-42CD-AF4A-4F92A7277E5B}" type="slidenum">
              <a:rPr lang="ru-RU" altLang="ru-RU" smtClean="0">
                <a:solidFill>
                  <a:schemeClr val="tx1"/>
                </a:solidFill>
                <a:latin typeface="Arial" charset="0"/>
              </a:rPr>
              <a:pPr eaLnBrk="1" hangingPunct="1"/>
              <a:t>6</a:t>
            </a:fld>
            <a:endParaRPr lang="ru-RU" altLang="ru-RU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dirty="0" smtClean="0"/>
              <a:t>Результаты анализа можно использовать как предварительную оценку прогнозируемости ассортимента</a:t>
            </a:r>
            <a:r>
              <a:rPr lang="en-US" altLang="ru-RU" dirty="0" smtClean="0"/>
              <a:t>:</a:t>
            </a:r>
            <a:endParaRPr lang="ru-RU" altLang="ru-RU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altLang="ru-RU" dirty="0" smtClean="0"/>
              <a:t>новинки не прогнозируются</a:t>
            </a:r>
            <a:endParaRPr lang="en-US" altLang="ru-RU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altLang="ru-RU" dirty="0" smtClean="0"/>
              <a:t>товары с непостоянным спросом с большой вероятностью будут плохо прогнозироваться.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1911E-2892-4019-817B-191955A28A4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215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i="1" smtClean="0"/>
              <a:t>Класс новизны имеее</a:t>
            </a:r>
          </a:p>
          <a:p>
            <a:r>
              <a:rPr lang="ru-RU" altLang="ru-RU" i="1" smtClean="0"/>
              <a:t>Новинка ­­– товар, который только начинает продаваться, спрос на него еще не сформирован. Период формирования спроса на товар задается экспертами организации.</a:t>
            </a:r>
          </a:p>
          <a:p>
            <a:r>
              <a:rPr lang="ru-RU" altLang="ru-RU" i="1" smtClean="0"/>
              <a:t>Непродаваемый – товар, который перестал продаваться. Период отсутствия продаж, товара после которого, он считается непродаваемым задается экспертами организации.</a:t>
            </a:r>
            <a:endParaRPr lang="ru-RU" altLang="ru-RU" smtClean="0"/>
          </a:p>
          <a:p>
            <a:r>
              <a:rPr lang="ru-RU" altLang="ru-RU" i="1" smtClean="0"/>
              <a:t>Продаваемый – товар, спрос на который уже сформировался.</a:t>
            </a:r>
            <a:endParaRPr lang="ru-RU" altLang="ru-RU" smtClean="0"/>
          </a:p>
          <a:p>
            <a:endParaRPr lang="ru-RU" alt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1pPr>
            <a:lvl2pPr marL="742950" indent="-28575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2pPr>
            <a:lvl3pPr marL="11430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3pPr>
            <a:lvl4pPr marL="16002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4pPr>
            <a:lvl5pPr marL="20574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9pPr>
          </a:lstStyle>
          <a:p>
            <a:pPr eaLnBrk="1" hangingPunct="1"/>
            <a:fld id="{61918A59-F0C9-4883-9066-32C86EAC570F}" type="slidenum">
              <a:rPr lang="ru-RU" altLang="ru-RU" smtClean="0">
                <a:solidFill>
                  <a:schemeClr val="tx1"/>
                </a:solidFill>
                <a:latin typeface="Arial" charset="0"/>
              </a:rPr>
              <a:pPr eaLnBrk="1" hangingPunct="1"/>
              <a:t>11</a:t>
            </a:fld>
            <a:endParaRPr lang="ru-RU" altLang="ru-RU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b="1" smtClean="0">
                <a:solidFill>
                  <a:srgbClr val="981D20"/>
                </a:solidFill>
              </a:rPr>
              <a:t>Анализ ассортимента</a:t>
            </a:r>
            <a:r>
              <a:rPr lang="ru-RU" altLang="ru-RU" smtClean="0"/>
              <a:t> – классификация товара по его продажам. </a:t>
            </a:r>
          </a:p>
          <a:p>
            <a:r>
              <a:rPr lang="ru-RU" altLang="ru-RU" smtClean="0"/>
              <a:t>Отвечает на вопрос постоянно ли продается товар в указанном временном интервале.</a:t>
            </a:r>
          </a:p>
          <a:p>
            <a:r>
              <a:rPr lang="ru-RU" altLang="ru-RU" i="1" smtClean="0"/>
              <a:t>Непостоянный – товар, который покупается не каждый день.</a:t>
            </a:r>
          </a:p>
          <a:p>
            <a:r>
              <a:rPr lang="ru-RU" altLang="ru-RU" i="1" smtClean="0"/>
              <a:t>Постоянный – товар, который покупается, почти каждый день или каждый день (в зависимости от заданной переменной).</a:t>
            </a:r>
          </a:p>
          <a:p>
            <a:r>
              <a:rPr lang="ru-RU" altLang="ru-RU" i="1" smtClean="0"/>
              <a:t>Непродаваемый – товар, который не продавался за последний год.</a:t>
            </a:r>
          </a:p>
          <a:p>
            <a:r>
              <a:rPr lang="ru-RU" altLang="ru-RU" i="1" smtClean="0"/>
              <a:t>Неизвестный – товар, имеющий статус «новинка» и продающийся всего один раз.</a:t>
            </a:r>
          </a:p>
          <a:p>
            <a:endParaRPr lang="ru-RU" alt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1pPr>
            <a:lvl2pPr marL="742950" indent="-28575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2pPr>
            <a:lvl3pPr marL="11430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3pPr>
            <a:lvl4pPr marL="16002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4pPr>
            <a:lvl5pPr marL="20574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9pPr>
          </a:lstStyle>
          <a:p>
            <a:pPr eaLnBrk="1" hangingPunct="1"/>
            <a:fld id="{9F3CA1C4-1093-467B-B493-BCE27F5796B7}" type="slidenum">
              <a:rPr lang="ru-RU" altLang="ru-RU" smtClean="0">
                <a:solidFill>
                  <a:schemeClr val="tx1"/>
                </a:solidFill>
                <a:latin typeface="Arial" charset="0"/>
              </a:rPr>
              <a:pPr eaLnBrk="1" hangingPunct="1"/>
              <a:t>12</a:t>
            </a:fld>
            <a:endParaRPr lang="ru-RU" altLang="ru-RU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b="1" smtClean="0">
                <a:solidFill>
                  <a:srgbClr val="981D20"/>
                </a:solidFill>
              </a:rPr>
              <a:t>Анализ ассортимента</a:t>
            </a:r>
            <a:r>
              <a:rPr lang="ru-RU" altLang="ru-RU" smtClean="0"/>
              <a:t> – классификация товара по его продажам. Товар признается сезонным если имеет повторяющиеся сезонные всплески продажах. </a:t>
            </a:r>
          </a:p>
          <a:p>
            <a:r>
              <a:rPr lang="ru-RU" altLang="ru-RU" i="1" smtClean="0"/>
              <a:t>Сезонный ­­– товар, который только имеет повторяющиеся сезонные всплески продаж относительно среднегодовых продаж.</a:t>
            </a:r>
          </a:p>
          <a:p>
            <a:r>
              <a:rPr lang="ru-RU" altLang="ru-RU" i="1" smtClean="0"/>
              <a:t>Несезонный – товар, который не имеет повторяющихся сезонных всплесков в продажах.</a:t>
            </a:r>
            <a:endParaRPr lang="ru-RU" altLang="ru-RU" smtClean="0"/>
          </a:p>
          <a:p>
            <a:endParaRPr lang="ru-RU" alt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1pPr>
            <a:lvl2pPr marL="742950" indent="-28575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2pPr>
            <a:lvl3pPr marL="11430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3pPr>
            <a:lvl4pPr marL="16002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4pPr>
            <a:lvl5pPr marL="20574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9pPr>
          </a:lstStyle>
          <a:p>
            <a:pPr eaLnBrk="1" hangingPunct="1"/>
            <a:fld id="{F973123A-7A06-4A0A-9C53-081294DC6FC2}" type="slidenum">
              <a:rPr lang="ru-RU" altLang="ru-RU" smtClean="0">
                <a:solidFill>
                  <a:schemeClr val="tx1"/>
                </a:solidFill>
                <a:latin typeface="Arial" charset="0"/>
              </a:rPr>
              <a:pPr eaLnBrk="1" hangingPunct="1"/>
              <a:t>13</a:t>
            </a:fld>
            <a:endParaRPr lang="ru-RU" altLang="ru-RU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latinLnBrk="0"/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Процент вклада в продажи (процент влияния на продажи) - Признаком наличия аномалий являются  выход значений спроса за границы. Границы задаются пользователем в виде процента вклада дневных продаж в общую их сумму. Алгоритм расчета процента вклада дневных продаж в общую сумму продаж группы аналогов следующий: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latinLnBrk="0"/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сортировка всех дневных продаж в порядке возрастания значения дневных продаж;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latinLnBrk="0"/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расчет доли дневной продажи от общей суммы продаж;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latinLnBrk="0"/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расчет этой доли с накопительным итогом.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latinLnBrk="0"/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случае превышения значением спроса границ проставляется флаг наличия аномалий и происходит его корректировка. Аномальная величина заменяется максимальной значимой дневной продажей группы товара аналога. Максимальная значимая величина рассчитывается на данных, из которых уже исключены аномалии.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1911E-2892-4019-817B-191955A28A40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381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dirty="0" smtClean="0"/>
              <a:t>Переход к обезличенным объектам прогнозирования, которых можно добавлять сколь угодно много.</a:t>
            </a:r>
          </a:p>
          <a:p>
            <a:r>
              <a:rPr lang="ru-RU" altLang="ru-RU" dirty="0" smtClean="0"/>
              <a:t>В данном модуле формируются объекты для которых будут строиться прогнозы (прогнозные модели).</a:t>
            </a:r>
          </a:p>
          <a:p>
            <a:r>
              <a:rPr lang="ru-RU" altLang="ru-RU" dirty="0" smtClean="0"/>
              <a:t>В объект прогнозирования могут включаться только продаваемые уже товары.</a:t>
            </a:r>
          </a:p>
          <a:p>
            <a:r>
              <a:rPr lang="en-US" altLang="ru-RU" dirty="0" smtClean="0"/>
              <a:t>ABC</a:t>
            </a:r>
            <a:r>
              <a:rPr lang="ru-RU" altLang="ru-RU" dirty="0" smtClean="0"/>
              <a:t> и </a:t>
            </a:r>
            <a:r>
              <a:rPr lang="en-US" altLang="ru-RU" dirty="0" smtClean="0"/>
              <a:t>ABC-XYZ </a:t>
            </a:r>
            <a:r>
              <a:rPr lang="ru-RU" altLang="ru-RU" dirty="0" smtClean="0"/>
              <a:t>анализ</a:t>
            </a:r>
            <a:r>
              <a:rPr lang="en-US" altLang="ru-RU" dirty="0" smtClean="0"/>
              <a:t> </a:t>
            </a:r>
            <a:r>
              <a:rPr lang="ru-RU" altLang="ru-RU" dirty="0" smtClean="0"/>
              <a:t>выполняется по количеству проданного товара.</a:t>
            </a:r>
          </a:p>
          <a:p>
            <a:r>
              <a:rPr lang="ru-RU" altLang="ru-RU" dirty="0" smtClean="0"/>
              <a:t>Минимально прогнозируемой единицей является «основной код товара». Если необходимо выполнить прогноз по группе-аналог то в данное поле загружают код основного товара, по которому происходит закупка товара для данной группы. В случае необходимости расчета прогноза по товарам, в данное загружают код товара.</a:t>
            </a:r>
          </a:p>
          <a:p>
            <a:r>
              <a:rPr lang="ru-RU" altLang="ru-RU" dirty="0" smtClean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1911E-2892-4019-817B-191955A28A40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722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888" y="1221602"/>
            <a:ext cx="7653536" cy="1091279"/>
          </a:xfrm>
          <a:prstGeom prst="rect">
            <a:avLst/>
          </a:prstGeo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4888" y="2462885"/>
            <a:ext cx="6400800" cy="53578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16000"/>
            <a:ext cx="8640960" cy="3528392"/>
          </a:xfrm>
          <a:prstGeom prst="rect">
            <a:avLst/>
          </a:prstGeom>
        </p:spPr>
        <p:txBody>
          <a:bodyPr/>
          <a:lstStyle>
            <a:lvl2pPr marL="914400" indent="-457200">
              <a:buClr>
                <a:schemeClr val="tx2"/>
              </a:buClr>
              <a:buFont typeface="Wingdings" pitchFamily="2" charset="2"/>
              <a:buChar char="§"/>
              <a:defRPr/>
            </a:lvl2pPr>
            <a:lvl3pPr marL="1257300" indent="-342900">
              <a:buClr>
                <a:schemeClr val="tx2"/>
              </a:buClr>
              <a:buFont typeface="Wingdings" pitchFamily="2" charset="2"/>
              <a:buChar char="§"/>
              <a:defRPr/>
            </a:lvl3pPr>
            <a:lvl4pPr marL="1714500" indent="-342900">
              <a:buClr>
                <a:schemeClr val="tx2"/>
              </a:buClr>
              <a:buFont typeface="Wingdings" pitchFamily="2" charset="2"/>
              <a:buChar char="§"/>
              <a:defRPr/>
            </a:lvl4pPr>
            <a:lvl5pPr marL="2171700" indent="-342900">
              <a:buClr>
                <a:schemeClr val="tx2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2843808" y="267494"/>
            <a:ext cx="6072187" cy="48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116000"/>
            <a:ext cx="4248000" cy="3528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2"/>
              </a:buClr>
              <a:buFont typeface="Wingdings" pitchFamily="2" charset="2"/>
              <a:buChar char="§"/>
              <a:defRPr sz="2800"/>
            </a:lvl1pPr>
            <a:lvl2pPr marL="800100" indent="-342900">
              <a:buClr>
                <a:schemeClr val="tx2"/>
              </a:buClr>
              <a:buFont typeface="Wingdings" pitchFamily="2" charset="2"/>
              <a:buChar char="§"/>
              <a:defRPr sz="2400"/>
            </a:lvl2pPr>
            <a:lvl3pPr marL="1257300" indent="-342900">
              <a:buClr>
                <a:schemeClr val="tx2"/>
              </a:buClr>
              <a:buFont typeface="Wingdings" pitchFamily="2" charset="2"/>
              <a:buChar char="§"/>
              <a:defRPr sz="2000"/>
            </a:lvl3pPr>
            <a:lvl4pPr marL="1657350" indent="-285750">
              <a:buClr>
                <a:schemeClr val="tx2"/>
              </a:buClr>
              <a:buFont typeface="Wingdings" pitchFamily="2" charset="2"/>
              <a:buChar char="§"/>
              <a:defRPr sz="1800"/>
            </a:lvl4pPr>
            <a:lvl5pPr marL="2114550" indent="-285750">
              <a:buClr>
                <a:schemeClr val="tx2"/>
              </a:buCl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67995" y="1116000"/>
            <a:ext cx="4248000" cy="3528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00100" indent="-342900">
              <a:buClr>
                <a:schemeClr val="tx2"/>
              </a:buClr>
              <a:buFont typeface="Wingdings" pitchFamily="2" charset="2"/>
              <a:buChar char="§"/>
              <a:defRPr sz="2400"/>
            </a:lvl2pPr>
            <a:lvl3pPr marL="1257300" indent="-342900">
              <a:buClr>
                <a:schemeClr val="tx2"/>
              </a:buClr>
              <a:buFont typeface="Wingdings" pitchFamily="2" charset="2"/>
              <a:buChar char="§"/>
              <a:defRPr sz="2000"/>
            </a:lvl3pPr>
            <a:lvl4pPr marL="1657350" indent="-285750">
              <a:buClr>
                <a:schemeClr val="tx2"/>
              </a:buClr>
              <a:buFont typeface="Wingdings" pitchFamily="2" charset="2"/>
              <a:buChar char="§"/>
              <a:defRPr sz="1800"/>
            </a:lvl4pPr>
            <a:lvl5pPr marL="2114550" indent="-285750">
              <a:buClr>
                <a:schemeClr val="tx2"/>
              </a:buCl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 bwMode="auto">
          <a:xfrm>
            <a:off x="2843808" y="267494"/>
            <a:ext cx="6072187" cy="48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 flipV="1">
            <a:off x="0" y="5124600"/>
            <a:ext cx="9144000" cy="5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E:\works\besegroup\презентация\page and title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5"/>
          <p:cNvSpPr>
            <a:spLocks noGrp="1"/>
          </p:cNvSpPr>
          <p:nvPr>
            <p:ph type="body" sz="quarter" idx="10"/>
          </p:nvPr>
        </p:nvSpPr>
        <p:spPr>
          <a:xfrm>
            <a:off x="539106" y="1573604"/>
            <a:ext cx="8065342" cy="17902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99344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1714500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678907"/>
            <a:ext cx="6400800" cy="53578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7269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works\besegroup\презентация\cover1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b="1" kern="12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works\besegroup\презентация\page and title-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 bwMode="auto">
          <a:xfrm>
            <a:off x="2843808" y="267494"/>
            <a:ext cx="6072187" cy="48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6" r:id="rId3"/>
    <p:sldLayoutId id="2147483657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3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lang="ru-RU" sz="32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0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000" kern="1200" dirty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segroup.ru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>
          <a:xfrm>
            <a:off x="734888" y="915566"/>
            <a:ext cx="7653536" cy="1656184"/>
          </a:xfrm>
        </p:spPr>
        <p:txBody>
          <a:bodyPr/>
          <a:lstStyle/>
          <a:p>
            <a:r>
              <a:rPr lang="en-US" altLang="ru-RU" sz="4800" dirty="0" smtClean="0"/>
              <a:t>Deductor Demand Planning</a:t>
            </a:r>
          </a:p>
        </p:txBody>
      </p:sp>
    </p:spTree>
    <p:extLst>
      <p:ext uri="{BB962C8B-B14F-4D97-AF65-F5344CB8AC3E}">
        <p14:creationId xmlns:p14="http://schemas.microsoft.com/office/powerpoint/2010/main" val="237331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dirty="0" smtClean="0"/>
              <a:t>Расчет показателей, влияющих на качество прогноза</a:t>
            </a:r>
            <a:r>
              <a:rPr lang="en-US" altLang="ru-RU" dirty="0" smtClean="0"/>
              <a:t>:</a:t>
            </a:r>
            <a:endParaRPr lang="ru-RU" altLang="ru-RU" dirty="0" smtClean="0"/>
          </a:p>
          <a:p>
            <a:pPr lvl="1"/>
            <a:r>
              <a:rPr lang="ru-RU" altLang="ru-RU" dirty="0" smtClean="0"/>
              <a:t>Класс новизны</a:t>
            </a:r>
          </a:p>
          <a:p>
            <a:pPr lvl="1"/>
            <a:r>
              <a:rPr lang="ru-RU" altLang="ru-RU" dirty="0" smtClean="0"/>
              <a:t>Регулярность продаж</a:t>
            </a:r>
          </a:p>
          <a:p>
            <a:pPr lvl="1"/>
            <a:r>
              <a:rPr lang="ru-RU" altLang="ru-RU" dirty="0" smtClean="0"/>
              <a:t>Сезонный спрос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 smtClean="0"/>
              <a:t>Анализ ассортимента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495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16013"/>
            <a:ext cx="6641733" cy="3529012"/>
          </a:xfrm>
        </p:spPr>
      </p:pic>
      <p:sp>
        <p:nvSpPr>
          <p:cNvPr id="1843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Ассортимент</a:t>
            </a:r>
            <a:r>
              <a:rPr lang="en-US" dirty="0" smtClean="0"/>
              <a:t>: </a:t>
            </a:r>
            <a:r>
              <a:rPr lang="ru-RU" dirty="0" smtClean="0"/>
              <a:t>новизна</a:t>
            </a:r>
            <a:endParaRPr lang="ru-RU" altLang="ru-RU" dirty="0" smtClean="0"/>
          </a:p>
        </p:txBody>
      </p:sp>
      <p:sp>
        <p:nvSpPr>
          <p:cNvPr id="5" name="Скругленная прямоугольная выноска 5"/>
          <p:cNvSpPr>
            <a:spLocks noChangeArrowheads="1"/>
          </p:cNvSpPr>
          <p:nvPr/>
        </p:nvSpPr>
        <p:spPr bwMode="auto">
          <a:xfrm>
            <a:off x="6588224" y="2966204"/>
            <a:ext cx="1944216" cy="933650"/>
          </a:xfrm>
          <a:prstGeom prst="wedgeRoundRectCallout">
            <a:avLst>
              <a:gd name="adj1" fmla="val -28176"/>
              <a:gd name="adj2" fmla="val -70350"/>
              <a:gd name="adj3" fmla="val 16667"/>
            </a:avLst>
          </a:prstGeom>
          <a:solidFill>
            <a:schemeClr val="bg1"/>
          </a:solidFill>
          <a:ln w="28575" algn="ctr">
            <a:solidFill>
              <a:srgbClr val="5C77A4"/>
            </a:solidFill>
            <a:round/>
            <a:headEnd/>
            <a:tailEnd type="stealth" w="lg" len="lg"/>
          </a:ln>
        </p:spPr>
        <p:txBody>
          <a:bodyPr lIns="46800" tIns="46800" rIns="46800" bIns="46800" anchor="ctr">
            <a:noAutofit/>
          </a:bodyPr>
          <a:lstStyle>
            <a:lvl1pPr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1pPr>
            <a:lvl2pPr marL="742950" indent="-28575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2pPr>
            <a:lvl3pPr marL="11430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3pPr>
            <a:lvl4pPr marL="16002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4pPr>
            <a:lvl5pPr marL="20574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9pPr>
          </a:lstStyle>
          <a:p>
            <a:pPr algn="ctr" eaLnBrk="1" hangingPunct="1"/>
            <a:r>
              <a:rPr lang="ru-RU" altLang="ru-RU" sz="1600" dirty="0" smtClean="0">
                <a:solidFill>
                  <a:schemeClr val="tx1"/>
                </a:solidFill>
                <a:latin typeface="Verdana" pitchFamily="34" charset="0"/>
              </a:rPr>
              <a:t>Определение новинок</a:t>
            </a:r>
            <a:endParaRPr lang="ru-RU" altLang="ru-RU" sz="1600" dirty="0">
              <a:solidFill>
                <a:schemeClr val="tx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67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Ассортимент</a:t>
            </a:r>
            <a:r>
              <a:rPr lang="en-US" altLang="ru-RU" dirty="0" smtClean="0"/>
              <a:t>: </a:t>
            </a:r>
            <a:r>
              <a:rPr lang="ru-RU" altLang="ru-RU" dirty="0" smtClean="0"/>
              <a:t>регулярность</a:t>
            </a:r>
          </a:p>
        </p:txBody>
      </p:sp>
      <p:pic>
        <p:nvPicPr>
          <p:cNvPr id="10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425" y="1059582"/>
            <a:ext cx="76771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1" name="Скругленная прямоугольная выноска 5"/>
          <p:cNvSpPr>
            <a:spLocks noChangeArrowheads="1"/>
          </p:cNvSpPr>
          <p:nvPr/>
        </p:nvSpPr>
        <p:spPr bwMode="auto">
          <a:xfrm>
            <a:off x="5508104" y="3651870"/>
            <a:ext cx="2636591" cy="1149674"/>
          </a:xfrm>
          <a:prstGeom prst="wedgeRoundRectCallout">
            <a:avLst>
              <a:gd name="adj1" fmla="val -25989"/>
              <a:gd name="adj2" fmla="val -73172"/>
              <a:gd name="adj3" fmla="val 16667"/>
            </a:avLst>
          </a:prstGeom>
          <a:solidFill>
            <a:schemeClr val="bg1"/>
          </a:solidFill>
          <a:ln w="28575" algn="ctr">
            <a:solidFill>
              <a:srgbClr val="5C77A4"/>
            </a:solidFill>
            <a:round/>
            <a:headEnd/>
            <a:tailEnd type="stealth" w="lg" len="lg"/>
          </a:ln>
        </p:spPr>
        <p:txBody>
          <a:bodyPr lIns="46800" tIns="46800" rIns="46800" bIns="46800" anchor="ctr">
            <a:noAutofit/>
          </a:bodyPr>
          <a:lstStyle>
            <a:lvl1pPr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1pPr>
            <a:lvl2pPr marL="742950" indent="-28575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2pPr>
            <a:lvl3pPr marL="11430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3pPr>
            <a:lvl4pPr marL="16002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4pPr>
            <a:lvl5pPr marL="20574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9pPr>
          </a:lstStyle>
          <a:p>
            <a:pPr algn="ctr" eaLnBrk="1" hangingPunct="1"/>
            <a:r>
              <a:rPr lang="ru-RU" altLang="ru-RU" sz="1600" dirty="0">
                <a:solidFill>
                  <a:schemeClr val="tx1"/>
                </a:solidFill>
                <a:latin typeface="Verdana" pitchFamily="34" charset="0"/>
              </a:rPr>
              <a:t>Анализ регулярности продаж по дням, неделям, месяцам</a:t>
            </a:r>
          </a:p>
        </p:txBody>
      </p:sp>
    </p:spTree>
    <p:extLst>
      <p:ext uri="{BB962C8B-B14F-4D97-AF65-F5344CB8AC3E}">
        <p14:creationId xmlns:p14="http://schemas.microsoft.com/office/powerpoint/2010/main" val="283898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203598"/>
            <a:ext cx="72771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Ассортимент</a:t>
            </a:r>
            <a:r>
              <a:rPr lang="en-US" altLang="ru-RU" smtClean="0"/>
              <a:t>: </a:t>
            </a:r>
            <a:r>
              <a:rPr lang="ru-RU" altLang="ru-RU" smtClean="0"/>
              <a:t>сезонность</a:t>
            </a:r>
            <a:endParaRPr lang="ru-RU" altLang="ru-RU" dirty="0" smtClean="0"/>
          </a:p>
        </p:txBody>
      </p:sp>
      <p:sp>
        <p:nvSpPr>
          <p:cNvPr id="20485" name="Скругленная прямоугольная выноска 5"/>
          <p:cNvSpPr>
            <a:spLocks noChangeArrowheads="1"/>
          </p:cNvSpPr>
          <p:nvPr/>
        </p:nvSpPr>
        <p:spPr bwMode="auto">
          <a:xfrm>
            <a:off x="5534171" y="3579862"/>
            <a:ext cx="2668588" cy="1073639"/>
          </a:xfrm>
          <a:prstGeom prst="wedgeRoundRectCallout">
            <a:avLst>
              <a:gd name="adj1" fmla="val 18535"/>
              <a:gd name="adj2" fmla="val -73280"/>
              <a:gd name="adj3" fmla="val 16667"/>
            </a:avLst>
          </a:prstGeom>
          <a:solidFill>
            <a:schemeClr val="bg1"/>
          </a:solidFill>
          <a:ln w="28575" algn="ctr">
            <a:solidFill>
              <a:srgbClr val="5C77A4"/>
            </a:solidFill>
            <a:round/>
            <a:headEnd/>
            <a:tailEnd type="stealth" w="lg" len="lg"/>
          </a:ln>
        </p:spPr>
        <p:txBody>
          <a:bodyPr lIns="46800" tIns="46800" rIns="46800" bIns="46800" anchor="ctr">
            <a:noAutofit/>
          </a:bodyPr>
          <a:lstStyle>
            <a:lvl1pPr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1pPr>
            <a:lvl2pPr marL="742950" indent="-28575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2pPr>
            <a:lvl3pPr marL="11430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3pPr>
            <a:lvl4pPr marL="16002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4pPr>
            <a:lvl5pPr marL="20574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9pPr>
          </a:lstStyle>
          <a:p>
            <a:pPr algn="ctr" eaLnBrk="1" hangingPunct="1"/>
            <a:r>
              <a:rPr lang="ru-RU" altLang="ru-RU" sz="1600" dirty="0">
                <a:solidFill>
                  <a:schemeClr val="tx1"/>
                </a:solidFill>
                <a:latin typeface="Verdana" pitchFamily="34" charset="0"/>
              </a:rPr>
              <a:t>Товар </a:t>
            </a:r>
            <a:r>
              <a:rPr lang="ru-RU" altLang="ru-RU" sz="1600" dirty="0" smtClean="0">
                <a:solidFill>
                  <a:schemeClr val="tx1"/>
                </a:solidFill>
                <a:latin typeface="Verdana" pitchFamily="34" charset="0"/>
              </a:rPr>
              <a:t>сезонный</a:t>
            </a:r>
            <a:r>
              <a:rPr lang="en-US" altLang="ru-RU" sz="1600" dirty="0" smtClean="0">
                <a:solidFill>
                  <a:schemeClr val="tx1"/>
                </a:solidFill>
                <a:latin typeface="Verdana" pitchFamily="34" charset="0"/>
              </a:rPr>
              <a:t>: </a:t>
            </a:r>
            <a:r>
              <a:rPr lang="ru-RU" altLang="ru-RU" sz="1600" dirty="0" smtClean="0">
                <a:solidFill>
                  <a:schemeClr val="tx1"/>
                </a:solidFill>
                <a:latin typeface="Verdana" pitchFamily="34" charset="0"/>
              </a:rPr>
              <a:t>ежегодный всплеск </a:t>
            </a:r>
            <a:r>
              <a:rPr lang="ru-RU" altLang="ru-RU" sz="1600" dirty="0">
                <a:solidFill>
                  <a:schemeClr val="tx1"/>
                </a:solidFill>
                <a:latin typeface="Verdana" pitchFamily="34" charset="0"/>
              </a:rPr>
              <a:t>в </a:t>
            </a:r>
            <a:r>
              <a:rPr lang="ru-RU" altLang="ru-RU" sz="1600" dirty="0" smtClean="0">
                <a:solidFill>
                  <a:schemeClr val="tx1"/>
                </a:solidFill>
                <a:latin typeface="Verdana" pitchFamily="34" charset="0"/>
              </a:rPr>
              <a:t>9-11 </a:t>
            </a:r>
            <a:r>
              <a:rPr lang="ru-RU" altLang="ru-RU" sz="1600" dirty="0">
                <a:solidFill>
                  <a:schemeClr val="tx1"/>
                </a:solidFill>
                <a:latin typeface="Verdana" pitchFamily="34" charset="0"/>
              </a:rPr>
              <a:t>месяце</a:t>
            </a:r>
          </a:p>
        </p:txBody>
      </p:sp>
    </p:spTree>
    <p:extLst>
      <p:ext uri="{BB962C8B-B14F-4D97-AF65-F5344CB8AC3E}">
        <p14:creationId xmlns:p14="http://schemas.microsoft.com/office/powerpoint/2010/main" val="394499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ru-RU" sz="2000" dirty="0" smtClean="0"/>
              <a:t>Дефицит – ситуация</a:t>
            </a:r>
            <a:r>
              <a:rPr lang="ru-RU" altLang="ru-RU" sz="2000" dirty="0"/>
              <a:t>, когда количество товара </a:t>
            </a:r>
            <a:r>
              <a:rPr lang="ru-RU" altLang="ru-RU" sz="2000" dirty="0" smtClean="0"/>
              <a:t>доступного </a:t>
            </a:r>
            <a:r>
              <a:rPr lang="ru-RU" altLang="ru-RU" sz="2000" dirty="0"/>
              <a:t>для продажи меньше необходимого или равна </a:t>
            </a:r>
            <a:r>
              <a:rPr lang="ru-RU" altLang="ru-RU" sz="2000" dirty="0" smtClean="0"/>
              <a:t>нулю</a:t>
            </a:r>
            <a:r>
              <a:rPr lang="ru-RU" altLang="ru-RU" sz="2000" dirty="0"/>
              <a:t>. Спрос восстанавливается </a:t>
            </a:r>
            <a:r>
              <a:rPr lang="ru-RU" altLang="ru-RU" sz="2000" dirty="0" smtClean="0"/>
              <a:t>только по </a:t>
            </a:r>
            <a:r>
              <a:rPr lang="ru-RU" altLang="ru-RU" sz="2000" dirty="0"/>
              <a:t>дням.</a:t>
            </a:r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Восстановление спроса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039493"/>
              </p:ext>
            </p:extLst>
          </p:nvPr>
        </p:nvGraphicFramePr>
        <p:xfrm>
          <a:off x="1089986" y="3022014"/>
          <a:ext cx="7137397" cy="8458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158765"/>
                <a:gridCol w="500305"/>
                <a:gridCol w="608703"/>
                <a:gridCol w="608703"/>
                <a:gridCol w="608703"/>
                <a:gridCol w="608703"/>
                <a:gridCol w="608703"/>
                <a:gridCol w="608703"/>
                <a:gridCol w="608703"/>
                <a:gridCol w="608703"/>
                <a:gridCol w="608703"/>
              </a:tblGrid>
              <a:tr h="27821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месяц</a:t>
                      </a:r>
                      <a:endParaRPr lang="ru-RU" sz="1400" dirty="0"/>
                    </a:p>
                  </a:txBody>
                  <a:tcPr marL="91426" marR="91426" marT="34300" marB="343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01</a:t>
                      </a:r>
                      <a:endParaRPr lang="ru-RU" sz="1400" dirty="0"/>
                    </a:p>
                  </a:txBody>
                  <a:tcPr marL="91426" marR="91426" marT="34300" marB="343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02</a:t>
                      </a:r>
                      <a:endParaRPr lang="ru-RU" sz="1400" dirty="0"/>
                    </a:p>
                  </a:txBody>
                  <a:tcPr marL="91426" marR="91426" marT="34300" marB="343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03</a:t>
                      </a:r>
                      <a:endParaRPr lang="ru-RU" sz="1400" dirty="0"/>
                    </a:p>
                  </a:txBody>
                  <a:tcPr marL="91426" marR="91426" marT="34300" marB="343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04</a:t>
                      </a:r>
                      <a:endParaRPr lang="ru-RU" sz="1400" dirty="0"/>
                    </a:p>
                  </a:txBody>
                  <a:tcPr marL="91426" marR="91426" marT="34300" marB="343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05</a:t>
                      </a:r>
                      <a:endParaRPr lang="ru-RU" sz="1400" dirty="0"/>
                    </a:p>
                  </a:txBody>
                  <a:tcPr marL="91426" marR="91426" marT="34300" marB="343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06</a:t>
                      </a:r>
                      <a:endParaRPr lang="ru-RU" sz="1400" dirty="0"/>
                    </a:p>
                  </a:txBody>
                  <a:tcPr marL="91426" marR="91426" marT="34300" marB="343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07</a:t>
                      </a:r>
                      <a:endParaRPr lang="ru-RU" sz="1400" dirty="0"/>
                    </a:p>
                  </a:txBody>
                  <a:tcPr marL="91426" marR="91426" marT="34300" marB="343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08</a:t>
                      </a:r>
                      <a:endParaRPr lang="ru-RU" sz="1400" dirty="0"/>
                    </a:p>
                  </a:txBody>
                  <a:tcPr marL="91426" marR="91426" marT="34300" marB="343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09</a:t>
                      </a:r>
                      <a:endParaRPr lang="ru-RU" sz="1400" dirty="0"/>
                    </a:p>
                  </a:txBody>
                  <a:tcPr marL="91426" marR="91426" marT="34300" marB="343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 marL="91426" marR="91426" marT="34300" marB="34300"/>
                </a:tc>
              </a:tr>
              <a:tr h="27821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остаток</a:t>
                      </a:r>
                      <a:endParaRPr lang="ru-RU" sz="1400" dirty="0"/>
                    </a:p>
                  </a:txBody>
                  <a:tcPr marL="91426" marR="91426" marT="34300" marB="343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90</a:t>
                      </a:r>
                      <a:endParaRPr lang="ru-RU" sz="1400" dirty="0"/>
                    </a:p>
                  </a:txBody>
                  <a:tcPr marL="91426" marR="91426" marT="34300" marB="343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50</a:t>
                      </a:r>
                      <a:endParaRPr lang="ru-RU" sz="1400" dirty="0"/>
                    </a:p>
                  </a:txBody>
                  <a:tcPr marL="91426" marR="91426" marT="34300" marB="343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26" marR="91426" marT="34300" marB="3430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26" marR="91426" marT="34300" marB="3430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95</a:t>
                      </a:r>
                      <a:endParaRPr lang="ru-RU" sz="1400" dirty="0"/>
                    </a:p>
                  </a:txBody>
                  <a:tcPr marL="91426" marR="91426" marT="34300" marB="343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65</a:t>
                      </a:r>
                      <a:endParaRPr lang="ru-RU" sz="1400" dirty="0"/>
                    </a:p>
                  </a:txBody>
                  <a:tcPr marL="91426" marR="91426" marT="34300" marB="343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35</a:t>
                      </a:r>
                      <a:endParaRPr lang="ru-RU" sz="1400" dirty="0"/>
                    </a:p>
                  </a:txBody>
                  <a:tcPr marL="91426" marR="91426" marT="34300" marB="343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26" marR="91426" marT="34300" marB="3430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95</a:t>
                      </a:r>
                      <a:endParaRPr lang="ru-RU" sz="1400" dirty="0"/>
                    </a:p>
                  </a:txBody>
                  <a:tcPr marL="91426" marR="91426" marT="34300" marB="343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45</a:t>
                      </a:r>
                      <a:endParaRPr lang="ru-RU" sz="1400" dirty="0"/>
                    </a:p>
                  </a:txBody>
                  <a:tcPr marL="91426" marR="91426" marT="34300" marB="34300"/>
                </a:tc>
              </a:tr>
              <a:tr h="27821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продажи</a:t>
                      </a:r>
                      <a:endParaRPr lang="ru-RU" sz="1400" dirty="0"/>
                    </a:p>
                  </a:txBody>
                  <a:tcPr marL="91426" marR="91426" marT="34300" marB="343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40</a:t>
                      </a:r>
                      <a:endParaRPr lang="ru-RU" sz="1400" dirty="0"/>
                    </a:p>
                  </a:txBody>
                  <a:tcPr marL="91426" marR="91426" marT="34300" marB="343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40</a:t>
                      </a:r>
                      <a:endParaRPr lang="ru-RU" sz="1400" dirty="0"/>
                    </a:p>
                  </a:txBody>
                  <a:tcPr marL="91426" marR="91426" marT="34300" marB="343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26" marR="91426" marT="34300" marB="3430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26" marR="91426" marT="34300" marB="3430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30</a:t>
                      </a:r>
                      <a:endParaRPr lang="ru-RU" sz="1400" dirty="0"/>
                    </a:p>
                  </a:txBody>
                  <a:tcPr marL="91426" marR="91426" marT="34300" marB="343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30</a:t>
                      </a:r>
                      <a:endParaRPr lang="ru-RU" sz="1400" dirty="0"/>
                    </a:p>
                  </a:txBody>
                  <a:tcPr marL="91426" marR="91426" marT="34300" marB="343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30</a:t>
                      </a:r>
                      <a:endParaRPr lang="ru-RU" sz="1400" dirty="0"/>
                    </a:p>
                  </a:txBody>
                  <a:tcPr marL="91426" marR="91426" marT="34300" marB="343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26" marR="91426" marT="34300" marB="3430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50</a:t>
                      </a:r>
                      <a:endParaRPr lang="ru-RU" sz="1400" dirty="0"/>
                    </a:p>
                  </a:txBody>
                  <a:tcPr marL="91426" marR="91426" marT="34300" marB="3430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30</a:t>
                      </a:r>
                      <a:endParaRPr lang="ru-RU" sz="1400" dirty="0"/>
                    </a:p>
                  </a:txBody>
                  <a:tcPr marL="91426" marR="91426" marT="34300" marB="34300"/>
                </a:tc>
              </a:tr>
            </a:tbl>
          </a:graphicData>
        </a:graphic>
      </p:graphicFrame>
      <p:sp>
        <p:nvSpPr>
          <p:cNvPr id="5" name="Скругленная прямоугольная выноска 4"/>
          <p:cNvSpPr>
            <a:spLocks noChangeArrowheads="1"/>
          </p:cNvSpPr>
          <p:nvPr/>
        </p:nvSpPr>
        <p:spPr bwMode="auto">
          <a:xfrm>
            <a:off x="3923928" y="2518110"/>
            <a:ext cx="1548978" cy="376984"/>
          </a:xfrm>
          <a:prstGeom prst="wedgeRoundRectCallout">
            <a:avLst>
              <a:gd name="adj1" fmla="val -19572"/>
              <a:gd name="adj2" fmla="val 93046"/>
              <a:gd name="adj3" fmla="val 16667"/>
            </a:avLst>
          </a:prstGeom>
          <a:solidFill>
            <a:schemeClr val="bg1"/>
          </a:solidFill>
          <a:ln w="28575" algn="ctr">
            <a:solidFill>
              <a:srgbClr val="5C77A4"/>
            </a:solidFill>
            <a:round/>
            <a:headEnd/>
            <a:tailEnd type="stealth" w="lg" len="lg"/>
          </a:ln>
        </p:spPr>
        <p:txBody>
          <a:bodyPr wrap="square" lIns="46800" tIns="46800" rIns="46800" bIns="46800" anchor="ctr">
            <a:spAutoFit/>
          </a:bodyPr>
          <a:lstStyle>
            <a:lvl1pPr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1pPr>
            <a:lvl2pPr marL="742950" indent="-28575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2pPr>
            <a:lvl3pPr marL="11430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3pPr>
            <a:lvl4pPr marL="16002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4pPr>
            <a:lvl5pPr marL="20574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9pPr>
          </a:lstStyle>
          <a:p>
            <a:pPr algn="ctr" eaLnBrk="1" hangingPunct="1"/>
            <a:r>
              <a:rPr lang="ru-RU" altLang="ru-RU" sz="1600" dirty="0" smtClean="0">
                <a:solidFill>
                  <a:schemeClr val="tx1"/>
                </a:solidFill>
                <a:latin typeface="Verdana" pitchFamily="34" charset="0"/>
              </a:rPr>
              <a:t>Остаток = 0 </a:t>
            </a:r>
            <a:endParaRPr lang="ru-RU" altLang="ru-RU" sz="16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6" name="Скругленная прямоугольная выноска 5"/>
          <p:cNvSpPr>
            <a:spLocks noChangeArrowheads="1"/>
          </p:cNvSpPr>
          <p:nvPr/>
        </p:nvSpPr>
        <p:spPr bwMode="auto">
          <a:xfrm>
            <a:off x="1447644" y="4014182"/>
            <a:ext cx="2787046" cy="649399"/>
          </a:xfrm>
          <a:prstGeom prst="wedgeRoundRectCallout">
            <a:avLst>
              <a:gd name="adj1" fmla="val 26137"/>
              <a:gd name="adj2" fmla="val -81716"/>
              <a:gd name="adj3" fmla="val 16667"/>
            </a:avLst>
          </a:prstGeom>
          <a:solidFill>
            <a:schemeClr val="bg1"/>
          </a:solidFill>
          <a:ln w="28575" algn="ctr">
            <a:solidFill>
              <a:srgbClr val="5C77A4"/>
            </a:solidFill>
            <a:round/>
            <a:headEnd/>
            <a:tailEnd type="stealth" w="lg" len="lg"/>
          </a:ln>
        </p:spPr>
        <p:txBody>
          <a:bodyPr wrap="square" lIns="46800" tIns="46800" rIns="46800" bIns="46800" anchor="ctr">
            <a:spAutoFit/>
          </a:bodyPr>
          <a:lstStyle>
            <a:lvl1pPr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1pPr>
            <a:lvl2pPr marL="742950" indent="-28575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2pPr>
            <a:lvl3pPr marL="11430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3pPr>
            <a:lvl4pPr marL="16002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4pPr>
            <a:lvl5pPr marL="20574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9pPr>
          </a:lstStyle>
          <a:p>
            <a:pPr algn="ctr" eaLnBrk="1" hangingPunct="1"/>
            <a:r>
              <a:rPr lang="ru-RU" altLang="ru-RU" sz="1600" dirty="0" smtClean="0">
                <a:solidFill>
                  <a:schemeClr val="tx1"/>
                </a:solidFill>
                <a:latin typeface="Verdana" pitchFamily="34" charset="0"/>
              </a:rPr>
              <a:t>Остаток </a:t>
            </a:r>
            <a:r>
              <a:rPr lang="ru-RU" altLang="ru-RU" sz="1600" dirty="0">
                <a:solidFill>
                  <a:schemeClr val="tx1"/>
                </a:solidFill>
                <a:latin typeface="Verdana" pitchFamily="34" charset="0"/>
              </a:rPr>
              <a:t>меньше среднедневных продаж </a:t>
            </a:r>
          </a:p>
        </p:txBody>
      </p:sp>
      <p:sp>
        <p:nvSpPr>
          <p:cNvPr id="7" name="Скругленная прямоугольная выноска 6"/>
          <p:cNvSpPr>
            <a:spLocks noChangeArrowheads="1"/>
          </p:cNvSpPr>
          <p:nvPr/>
        </p:nvSpPr>
        <p:spPr bwMode="auto">
          <a:xfrm>
            <a:off x="6051167" y="4072932"/>
            <a:ext cx="1957387" cy="649399"/>
          </a:xfrm>
          <a:prstGeom prst="wedgeRoundRectCallout">
            <a:avLst>
              <a:gd name="adj1" fmla="val -24895"/>
              <a:gd name="adj2" fmla="val -83732"/>
              <a:gd name="adj3" fmla="val 16667"/>
            </a:avLst>
          </a:prstGeom>
          <a:solidFill>
            <a:schemeClr val="bg1"/>
          </a:solidFill>
          <a:ln w="28575" algn="ctr">
            <a:solidFill>
              <a:srgbClr val="5C77A4"/>
            </a:solidFill>
            <a:round/>
            <a:headEnd/>
            <a:tailEnd type="stealth" w="lg" len="lg"/>
          </a:ln>
        </p:spPr>
        <p:txBody>
          <a:bodyPr lIns="46800" tIns="46800" rIns="46800" bIns="46800" anchor="ctr">
            <a:spAutoFit/>
          </a:bodyPr>
          <a:lstStyle>
            <a:lvl1pPr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1pPr>
            <a:lvl2pPr marL="742950" indent="-28575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2pPr>
            <a:lvl3pPr marL="11430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3pPr>
            <a:lvl4pPr marL="16002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4pPr>
            <a:lvl5pPr marL="20574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9pPr>
          </a:lstStyle>
          <a:p>
            <a:pPr algn="ctr" eaLnBrk="1" hangingPunct="1"/>
            <a:r>
              <a:rPr lang="ru-RU" altLang="ru-RU" sz="1600" dirty="0" smtClean="0">
                <a:solidFill>
                  <a:schemeClr val="tx1"/>
                </a:solidFill>
                <a:latin typeface="Verdana" pitchFamily="34" charset="0"/>
              </a:rPr>
              <a:t>Меньше 10 не продается</a:t>
            </a:r>
            <a:endParaRPr lang="ru-RU" altLang="ru-RU" sz="1600" dirty="0">
              <a:solidFill>
                <a:schemeClr val="tx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04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2844356"/>
              </p:ext>
            </p:extLst>
          </p:nvPr>
        </p:nvGraphicFramePr>
        <p:xfrm>
          <a:off x="250825" y="1116013"/>
          <a:ext cx="8569647" cy="30784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393183"/>
                <a:gridCol w="4176464"/>
              </a:tblGrid>
              <a:tr h="39008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Остаток на начало дня</a:t>
                      </a:r>
                      <a:endParaRPr lang="ru-RU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/>
                        <a:t>Правило корректировки</a:t>
                      </a:r>
                      <a:endParaRPr lang="ru-RU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Меньше рекомендованного минимума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Заменить рекомендованным минимумом</a:t>
                      </a:r>
                      <a:endParaRPr lang="ru-RU" sz="1600" baseline="0" dirty="0" smtClean="0"/>
                    </a:p>
                  </a:txBody>
                  <a:tcPr marL="137160" marR="137160" marT="137160" marB="137160"/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/>
                        <a:t>Меньше минимальной дневной </a:t>
                      </a:r>
                      <a:r>
                        <a:rPr lang="ru-RU" sz="1600" kern="1200" baseline="0" dirty="0" smtClean="0"/>
                        <a:t>или среднедневной </a:t>
                      </a:r>
                      <a:r>
                        <a:rPr lang="ru-RU" sz="1600" kern="1200" dirty="0" smtClean="0"/>
                        <a:t>продажи</a:t>
                      </a:r>
                      <a:r>
                        <a:rPr lang="ru-RU" sz="1600" kern="1200" baseline="0" dirty="0" smtClean="0"/>
                        <a:t> за год/месяц</a:t>
                      </a:r>
                      <a:endParaRPr lang="ru-RU" sz="1600" dirty="0"/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/>
                        <a:t>Заменить среднедневной</a:t>
                      </a:r>
                      <a:r>
                        <a:rPr lang="ru-RU" sz="1600" kern="1200" baseline="0" dirty="0" smtClean="0"/>
                        <a:t> </a:t>
                      </a:r>
                      <a:r>
                        <a:rPr lang="ru-RU" sz="1600" kern="1200" dirty="0" smtClean="0"/>
                        <a:t>продажей</a:t>
                      </a:r>
                      <a:endParaRPr lang="ru-RU" sz="1600" dirty="0"/>
                    </a:p>
                  </a:txBody>
                  <a:tcPr marL="137160" marR="137160" marT="137160" marB="1371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/>
                        <a:t>Равен нулю</a:t>
                      </a:r>
                      <a:endParaRPr lang="ru-RU" sz="1600" dirty="0"/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/>
                        <a:t>Заменить среднедневной</a:t>
                      </a:r>
                      <a:r>
                        <a:rPr lang="ru-RU" sz="1600" kern="1200" baseline="0" dirty="0" smtClean="0"/>
                        <a:t> </a:t>
                      </a:r>
                      <a:r>
                        <a:rPr lang="ru-RU" sz="1600" kern="1200" dirty="0" smtClean="0"/>
                        <a:t>продажей</a:t>
                      </a:r>
                      <a:endParaRPr lang="ru-RU" sz="1600" dirty="0"/>
                    </a:p>
                  </a:txBody>
                  <a:tcPr marL="137160" marR="137160" marT="137160" marB="1371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/>
                        <a:t>Данные отсутствуют</a:t>
                      </a:r>
                      <a:endParaRPr lang="ru-RU" sz="1600" dirty="0"/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600" kern="1200" dirty="0" smtClean="0"/>
                        <a:t>Заменить среднедневной</a:t>
                      </a:r>
                      <a:r>
                        <a:rPr lang="ru-RU" sz="1600" kern="1200" baseline="0" dirty="0" smtClean="0"/>
                        <a:t> </a:t>
                      </a:r>
                      <a:r>
                        <a:rPr lang="ru-RU" sz="1600" kern="1200" dirty="0" smtClean="0"/>
                        <a:t>продажей</a:t>
                      </a:r>
                      <a:endParaRPr lang="ru-RU" sz="1600" dirty="0"/>
                    </a:p>
                  </a:txBody>
                  <a:tcPr marL="137160" marR="137160" marT="137160" marB="13716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Восстановление спроса</a:t>
            </a:r>
            <a:r>
              <a:rPr lang="en-US" smtClean="0"/>
              <a:t>: </a:t>
            </a:r>
            <a:r>
              <a:rPr lang="ru-RU" smtClean="0"/>
              <a:t>методы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435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 smtClean="0"/>
              <a:t>Удаление аномалий</a:t>
            </a:r>
            <a:endParaRPr lang="ru-RU" dirty="0"/>
          </a:p>
        </p:txBody>
      </p:sp>
      <p:pic>
        <p:nvPicPr>
          <p:cNvPr id="7" name="Объект 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33904" y="1619569"/>
            <a:ext cx="6276191" cy="275238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Скругленная прямоугольная выноска 4"/>
          <p:cNvSpPr>
            <a:spLocks noChangeArrowheads="1"/>
          </p:cNvSpPr>
          <p:nvPr/>
        </p:nvSpPr>
        <p:spPr bwMode="auto">
          <a:xfrm>
            <a:off x="2555776" y="1203598"/>
            <a:ext cx="1584325" cy="649399"/>
          </a:xfrm>
          <a:prstGeom prst="wedgeRoundRectCallout">
            <a:avLst>
              <a:gd name="adj1" fmla="val -69213"/>
              <a:gd name="adj2" fmla="val 36940"/>
              <a:gd name="adj3" fmla="val 16667"/>
            </a:avLst>
          </a:prstGeom>
          <a:solidFill>
            <a:schemeClr val="bg1"/>
          </a:solidFill>
          <a:ln w="28575" algn="ctr">
            <a:solidFill>
              <a:srgbClr val="5C77A4"/>
            </a:solidFill>
            <a:round/>
            <a:headEnd/>
            <a:tailEnd type="stealth" w="lg" len="lg"/>
          </a:ln>
        </p:spPr>
        <p:txBody>
          <a:bodyPr lIns="46800" tIns="46800" rIns="46800" bIns="46800" anchor="ctr">
            <a:spAutoFit/>
          </a:bodyPr>
          <a:lstStyle>
            <a:lvl1pPr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1pPr>
            <a:lvl2pPr marL="742950" indent="-28575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2pPr>
            <a:lvl3pPr marL="11430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3pPr>
            <a:lvl4pPr marL="16002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4pPr>
            <a:lvl5pPr marL="20574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9pPr>
          </a:lstStyle>
          <a:p>
            <a:pPr algn="ctr" eaLnBrk="1" hangingPunct="1"/>
            <a:r>
              <a:rPr lang="ru-RU" altLang="ru-RU" sz="1600">
                <a:solidFill>
                  <a:schemeClr val="tx1"/>
                </a:solidFill>
                <a:latin typeface="Verdana" pitchFamily="34" charset="0"/>
              </a:rPr>
              <a:t>Аномальный всплеск</a:t>
            </a:r>
          </a:p>
        </p:txBody>
      </p:sp>
    </p:spTree>
    <p:extLst>
      <p:ext uri="{BB962C8B-B14F-4D97-AF65-F5344CB8AC3E}">
        <p14:creationId xmlns:p14="http://schemas.microsoft.com/office/powerpoint/2010/main" val="299994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956548"/>
              </p:ext>
            </p:extLst>
          </p:nvPr>
        </p:nvGraphicFramePr>
        <p:xfrm>
          <a:off x="394841" y="1681718"/>
          <a:ext cx="8425631" cy="20421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033143"/>
                <a:gridCol w="4392488"/>
              </a:tblGrid>
              <a:tr h="434340">
                <a:tc>
                  <a:txBody>
                    <a:bodyPr/>
                    <a:lstStyle/>
                    <a:p>
                      <a:r>
                        <a:rPr lang="ru-RU" sz="1600" kern="1200" dirty="0" smtClean="0"/>
                        <a:t>Признак аномалий</a:t>
                      </a:r>
                      <a:endParaRPr lang="ru-RU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/>
                        <a:t>Величина корректировки</a:t>
                      </a:r>
                      <a:endParaRPr lang="ru-RU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/>
                </a:tc>
              </a:tr>
              <a:tr h="4114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/>
                        <a:t>Отклонение от математического ожидания 3 сигма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ru-RU" sz="1600" kern="1200" dirty="0" smtClean="0"/>
                        <a:t>Заменить на максимальную дневная продажу за год без учета всплесков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/>
                </a:tc>
              </a:tr>
              <a:tr h="4114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Превышение доли дневных продаж заданного порога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ru-RU" sz="1600" kern="1200" dirty="0" smtClean="0"/>
                        <a:t>Заменить на максимальную дневная продажу за год без учета всплесков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/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Удаление аномалий</a:t>
            </a:r>
            <a:r>
              <a:rPr lang="en-US" smtClean="0"/>
              <a:t>: </a:t>
            </a:r>
            <a:r>
              <a:rPr lang="ru-RU" smtClean="0"/>
              <a:t>методы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37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ru-RU" sz="2000" dirty="0" smtClean="0"/>
              <a:t>Автоматическое формирования </a:t>
            </a:r>
            <a:r>
              <a:rPr lang="ru-RU" altLang="ru-RU" sz="2000" dirty="0"/>
              <a:t>объектов прогнозирования </a:t>
            </a:r>
            <a:r>
              <a:rPr lang="ru-RU" altLang="ru-RU" sz="2000" dirty="0" smtClean="0"/>
              <a:t>по правилам</a:t>
            </a:r>
            <a:r>
              <a:rPr lang="ru-RU" altLang="ru-RU" sz="2000" dirty="0"/>
              <a:t> </a:t>
            </a:r>
            <a:r>
              <a:rPr lang="ru-RU" altLang="ru-RU" sz="2000" dirty="0" smtClean="0"/>
              <a:t>– минимальный объект </a:t>
            </a:r>
            <a:r>
              <a:rPr lang="en-US" altLang="ru-RU" sz="2000" dirty="0" smtClean="0"/>
              <a:t>SKU.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 smtClean="0"/>
              <a:t>Объекты прогнозирования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841583"/>
              </p:ext>
            </p:extLst>
          </p:nvPr>
        </p:nvGraphicFramePr>
        <p:xfrm>
          <a:off x="611560" y="2139702"/>
          <a:ext cx="7920880" cy="24384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872208"/>
                <a:gridCol w="6048672"/>
              </a:tblGrid>
              <a:tr h="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Методика</a:t>
                      </a:r>
                      <a:endParaRPr lang="ru-RU" sz="1400" dirty="0"/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Разрез</a:t>
                      </a:r>
                      <a:endParaRPr lang="ru-RU" sz="1400" dirty="0"/>
                    </a:p>
                  </a:txBody>
                  <a:tcPr marL="137160" marR="137160" marT="137160" marB="13716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effectLst/>
                        </a:rPr>
                        <a:t>Группа аналогов</a:t>
                      </a:r>
                      <a:endParaRPr lang="ru-RU" sz="1400" dirty="0"/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Филиал/группа аналогов</a:t>
                      </a:r>
                      <a:endParaRPr lang="ru-RU" sz="1400" dirty="0"/>
                    </a:p>
                  </a:txBody>
                  <a:tcPr marL="137160" marR="137160" marT="137160" marB="13716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Товарная </a:t>
                      </a:r>
                      <a:r>
                        <a:rPr lang="ru-RU" sz="1400" baseline="0" dirty="0" smtClean="0"/>
                        <a:t>группа</a:t>
                      </a:r>
                      <a:endParaRPr lang="ru-RU" sz="1400" dirty="0"/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Филиал/товарная группа</a:t>
                      </a:r>
                      <a:endParaRPr lang="ru-RU" sz="1400" dirty="0"/>
                    </a:p>
                  </a:txBody>
                  <a:tcPr marL="137160" marR="137160" marT="137160" marB="13716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ABC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ru-RU" sz="1400" baseline="0" dirty="0" smtClean="0"/>
                        <a:t>анализ</a:t>
                      </a:r>
                      <a:endParaRPr lang="ru-RU" sz="1400" dirty="0"/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Филиал/товарная группа/группа по </a:t>
                      </a:r>
                      <a:r>
                        <a:rPr lang="en-US" sz="1400" dirty="0" smtClean="0"/>
                        <a:t>ABC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ru-RU" sz="1400" baseline="0" dirty="0" smtClean="0"/>
                        <a:t>анализу</a:t>
                      </a:r>
                      <a:endParaRPr lang="ru-RU" sz="1400" dirty="0"/>
                    </a:p>
                  </a:txBody>
                  <a:tcPr marL="137160" marR="137160" marT="137160" marB="13716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ABC-XYZ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ru-RU" sz="1400" baseline="0" dirty="0" smtClean="0"/>
                        <a:t>анализ</a:t>
                      </a:r>
                      <a:endParaRPr lang="ru-RU" sz="1400" dirty="0"/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Филиал/товарная группа/группа по </a:t>
                      </a:r>
                      <a:r>
                        <a:rPr lang="en-US" sz="1400" dirty="0" smtClean="0"/>
                        <a:t>ABC-</a:t>
                      </a:r>
                      <a:r>
                        <a:rPr lang="en-US" sz="1400" baseline="0" dirty="0" smtClean="0"/>
                        <a:t>XYZ </a:t>
                      </a:r>
                      <a:r>
                        <a:rPr lang="ru-RU" sz="1400" baseline="0" dirty="0" smtClean="0"/>
                        <a:t>анализу</a:t>
                      </a:r>
                      <a:endParaRPr lang="ru-RU" sz="1400" dirty="0" smtClean="0"/>
                    </a:p>
                  </a:txBody>
                  <a:tcPr marL="137160" marR="137160" marT="137160" marB="1371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914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ru-RU" altLang="ru-RU" sz="1800" dirty="0" smtClean="0"/>
              <a:t>Предобработка</a:t>
            </a:r>
            <a:r>
              <a:rPr lang="en-US" altLang="ru-RU" sz="1800" dirty="0" smtClean="0"/>
              <a:t>:</a:t>
            </a:r>
          </a:p>
          <a:p>
            <a:pPr>
              <a:spcBef>
                <a:spcPts val="1200"/>
              </a:spcBef>
            </a:pPr>
            <a:r>
              <a:rPr lang="ru-RU" altLang="ru-RU" sz="1800" dirty="0" smtClean="0"/>
              <a:t>Формирование рядов для  объектов прогнозирования</a:t>
            </a:r>
          </a:p>
          <a:p>
            <a:pPr>
              <a:spcBef>
                <a:spcPts val="1200"/>
              </a:spcBef>
            </a:pPr>
            <a:r>
              <a:rPr lang="ru-RU" altLang="ru-RU" sz="1800" dirty="0" smtClean="0"/>
              <a:t>Проверка на наличие пропусков и их заполнение</a:t>
            </a:r>
            <a:endParaRPr lang="en-US" altLang="ru-RU" sz="1800" dirty="0" smtClean="0"/>
          </a:p>
          <a:p>
            <a:pPr>
              <a:spcBef>
                <a:spcPts val="1200"/>
              </a:spcBef>
            </a:pPr>
            <a:r>
              <a:rPr lang="ru-RU" altLang="ru-RU" sz="1800" dirty="0" smtClean="0"/>
              <a:t>Оценка возможности прогнозирования</a:t>
            </a:r>
          </a:p>
          <a:p>
            <a:pPr>
              <a:spcBef>
                <a:spcPts val="1200"/>
              </a:spcBef>
            </a:pPr>
            <a:r>
              <a:rPr lang="ru-RU" altLang="ru-RU" sz="1800" dirty="0" smtClean="0"/>
              <a:t>Выбор метода прогнозирования</a:t>
            </a:r>
          </a:p>
          <a:p>
            <a:pPr>
              <a:spcBef>
                <a:spcPts val="1200"/>
              </a:spcBef>
            </a:pPr>
            <a:endParaRPr lang="ru-RU" altLang="ru-RU" sz="1800" dirty="0" smtClean="0"/>
          </a:p>
          <a:p>
            <a:pPr>
              <a:spcBef>
                <a:spcPts val="1200"/>
              </a:spcBef>
            </a:pPr>
            <a:endParaRPr lang="ru-RU" altLang="ru-RU" sz="1800" dirty="0" smtClean="0"/>
          </a:p>
          <a:p>
            <a:pPr>
              <a:spcBef>
                <a:spcPts val="1200"/>
              </a:spcBef>
            </a:pPr>
            <a:endParaRPr lang="ru-RU" altLang="ru-RU" sz="1800" dirty="0" smtClean="0"/>
          </a:p>
          <a:p>
            <a:pPr>
              <a:spcBef>
                <a:spcPts val="1200"/>
              </a:spcBef>
            </a:pPr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ru-RU" altLang="ru-RU" sz="1800" dirty="0" smtClean="0"/>
              <a:t>Учитываемые факторы</a:t>
            </a:r>
            <a:r>
              <a:rPr lang="en-US" altLang="ru-RU" sz="1800" dirty="0" smtClean="0"/>
              <a:t>:</a:t>
            </a:r>
          </a:p>
          <a:p>
            <a:pPr>
              <a:spcBef>
                <a:spcPts val="1200"/>
              </a:spcBef>
            </a:pPr>
            <a:r>
              <a:rPr lang="ru-RU" altLang="ru-RU" sz="1800" dirty="0" smtClean="0"/>
              <a:t>Число наблюдений</a:t>
            </a:r>
          </a:p>
          <a:p>
            <a:pPr>
              <a:spcBef>
                <a:spcPts val="1200"/>
              </a:spcBef>
            </a:pPr>
            <a:r>
              <a:rPr lang="ru-RU" altLang="ru-RU" sz="1800" dirty="0" smtClean="0"/>
              <a:t>Количество пропусков</a:t>
            </a:r>
          </a:p>
          <a:p>
            <a:pPr>
              <a:spcBef>
                <a:spcPts val="1200"/>
              </a:spcBef>
            </a:pPr>
            <a:r>
              <a:rPr lang="ru-RU" altLang="ru-RU" sz="1800" dirty="0" smtClean="0"/>
              <a:t>Число не нулевых наблюдений за последний период</a:t>
            </a:r>
          </a:p>
          <a:p>
            <a:pPr>
              <a:spcBef>
                <a:spcPts val="1200"/>
              </a:spcBef>
            </a:pPr>
            <a:r>
              <a:rPr lang="ru-RU" altLang="ru-RU" sz="1800" dirty="0" smtClean="0"/>
              <a:t>Анализ временного ряда на основе автокорреляции</a:t>
            </a:r>
          </a:p>
          <a:p>
            <a:pPr>
              <a:spcBef>
                <a:spcPts val="1200"/>
              </a:spcBef>
            </a:pPr>
            <a:r>
              <a:rPr lang="ru-RU" altLang="ru-RU" sz="1800" dirty="0" smtClean="0"/>
              <a:t>Проверка на случайность, наличие тренда, сезонность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Прогноз</a:t>
            </a:r>
            <a:r>
              <a:rPr lang="en-US" dirty="0" smtClean="0"/>
              <a:t>: </a:t>
            </a:r>
            <a:r>
              <a:rPr lang="ru-RU" dirty="0" smtClean="0"/>
              <a:t>подготовка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171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ru-RU" smtClean="0"/>
              <a:t>Demand Planning </a:t>
            </a:r>
            <a:r>
              <a:rPr lang="ru-RU" altLang="ru-RU" smtClean="0"/>
              <a:t>– </a:t>
            </a:r>
            <a:r>
              <a:rPr lang="ru-RU" altLang="ru-RU" dirty="0" smtClean="0"/>
              <a:t>оптимизация складских запасов на платформе </a:t>
            </a:r>
            <a:r>
              <a:rPr lang="en-US" altLang="ru-RU" dirty="0" smtClean="0"/>
              <a:t>Deductor. </a:t>
            </a:r>
          </a:p>
          <a:p>
            <a:pPr marL="0" indent="0">
              <a:buNone/>
            </a:pPr>
            <a:endParaRPr lang="ru-RU" altLang="ru-RU" dirty="0" smtClean="0"/>
          </a:p>
          <a:p>
            <a:pPr marL="0" indent="0">
              <a:buNone/>
            </a:pPr>
            <a:r>
              <a:rPr lang="ru-RU" altLang="ru-RU" dirty="0" smtClean="0"/>
              <a:t>Автоматизация всего цикла расчетов:</a:t>
            </a:r>
            <a:endParaRPr lang="en-US" altLang="ru-RU" dirty="0" smtClean="0"/>
          </a:p>
          <a:p>
            <a:pPr lvl="1"/>
            <a:r>
              <a:rPr lang="ru-RU" altLang="ru-RU" dirty="0" smtClean="0"/>
              <a:t>Очистка и загрузка данных</a:t>
            </a:r>
          </a:p>
          <a:p>
            <a:pPr lvl="1"/>
            <a:r>
              <a:rPr lang="ru-RU" altLang="ru-RU" dirty="0" smtClean="0"/>
              <a:t>Построение прогнозных моделей</a:t>
            </a:r>
          </a:p>
          <a:p>
            <a:pPr lvl="1"/>
            <a:r>
              <a:rPr lang="ru-RU" altLang="ru-RU" dirty="0" smtClean="0"/>
              <a:t>Расчет страховых запасов</a:t>
            </a:r>
          </a:p>
          <a:p>
            <a:pPr lvl="1"/>
            <a:r>
              <a:rPr lang="ru-RU" altLang="ru-RU" dirty="0" smtClean="0"/>
              <a:t>Оптимальный заказ поставщику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Назначение решения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152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7907225"/>
              </p:ext>
            </p:extLst>
          </p:nvPr>
        </p:nvGraphicFramePr>
        <p:xfrm>
          <a:off x="1006646" y="1203598"/>
          <a:ext cx="7130708" cy="32918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169920"/>
                <a:gridCol w="396078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Тип</a:t>
                      </a:r>
                      <a:endParaRPr lang="ru-RU" sz="1800" dirty="0"/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Алгоритм расчета</a:t>
                      </a:r>
                      <a:endParaRPr lang="ru-RU" sz="1800" dirty="0"/>
                    </a:p>
                  </a:txBody>
                  <a:tcPr marL="137160" marR="137160" marT="137160" marB="137160"/>
                </a:tc>
              </a:tr>
              <a:tr h="370840">
                <a:tc>
                  <a:txBody>
                    <a:bodyPr/>
                    <a:lstStyle/>
                    <a:p>
                      <a:pPr lvl="0" rtl="0"/>
                      <a:r>
                        <a:rPr lang="ru-RU" sz="1800" dirty="0" smtClean="0"/>
                        <a:t>Простые</a:t>
                      </a:r>
                    </a:p>
                    <a:p>
                      <a:endParaRPr lang="ru-RU" sz="1800" dirty="0"/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285750" lvl="0" indent="-285750" rtl="0"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 среднему</a:t>
                      </a:r>
                    </a:p>
                    <a:p>
                      <a:pPr marL="285750" lvl="0" indent="-285750" rtl="0"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 тренду</a:t>
                      </a:r>
                    </a:p>
                  </a:txBody>
                  <a:tcPr marL="137160" marR="137160" marT="137160" marB="137160"/>
                </a:tc>
              </a:tr>
              <a:tr h="370840">
                <a:tc>
                  <a:txBody>
                    <a:bodyPr/>
                    <a:lstStyle/>
                    <a:p>
                      <a:pPr lvl="0" rtl="0"/>
                      <a:r>
                        <a:rPr lang="ru-RU" sz="1800" dirty="0" smtClean="0"/>
                        <a:t>Статистические методы</a:t>
                      </a:r>
                    </a:p>
                    <a:p>
                      <a:endParaRPr lang="ru-RU" sz="1800" dirty="0"/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285750" lvl="0" indent="-285750" algn="l" defTabSz="914400" rtl="0" eaLnBrk="1" latinLnBrk="0" hangingPunct="1"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 сезонности</a:t>
                      </a:r>
                    </a:p>
                    <a:p>
                      <a:pPr marL="285750" lvl="0" indent="-285750" algn="l" defTabSz="914400" rtl="0" eaLnBrk="1" latinLnBrk="0" hangingPunct="1"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мультипликативные</a:t>
                      </a:r>
                    </a:p>
                    <a:p>
                      <a:pPr marL="285750" lvl="0" indent="-285750" algn="l" defTabSz="914400" rtl="0" eaLnBrk="1" latinLnBrk="0" hangingPunct="1"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сезонная декомпозиция</a:t>
                      </a:r>
                    </a:p>
                  </a:txBody>
                  <a:tcPr marL="137160" marR="137160" marT="137160" marB="137160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Машинное</a:t>
                      </a:r>
                      <a:r>
                        <a:rPr lang="ru-RU" sz="1800" baseline="0" dirty="0" smtClean="0"/>
                        <a:t> обучение</a:t>
                      </a:r>
                      <a:endParaRPr lang="ru-RU" sz="1800" dirty="0" smtClean="0"/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285750" lvl="0" indent="-285750" algn="l" defTabSz="914400" rtl="0" eaLnBrk="1" latinLnBrk="0" hangingPunct="1"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 smtClean="0"/>
                        <a:t>линейная регрессия</a:t>
                      </a:r>
                    </a:p>
                    <a:p>
                      <a:pPr marL="285750" lvl="0" indent="-285750" algn="l" defTabSz="914400" rtl="0" eaLnBrk="1" latinLnBrk="0" hangingPunct="1"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 smtClean="0"/>
                        <a:t>нейронная сеть</a:t>
                      </a:r>
                    </a:p>
                  </a:txBody>
                  <a:tcPr marL="137160" marR="137160" marT="137160" marB="137160"/>
                </a:tc>
              </a:tr>
            </a:tbl>
          </a:graphicData>
        </a:graphic>
      </p:graphicFrame>
      <p:sp>
        <p:nvSpPr>
          <p:cNvPr id="3891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Прогноз</a:t>
            </a:r>
            <a:r>
              <a:rPr lang="en-US" smtClean="0"/>
              <a:t>: </a:t>
            </a:r>
            <a:r>
              <a:rPr lang="ru-RU" smtClean="0"/>
              <a:t>алгоритмы </a:t>
            </a: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8347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0" t="8962" r="1370" b="7362"/>
          <a:stretch/>
        </p:blipFill>
        <p:spPr>
          <a:xfrm>
            <a:off x="4932040" y="2614325"/>
            <a:ext cx="3384376" cy="187268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4008" y="1059582"/>
            <a:ext cx="3119859" cy="1368152"/>
          </a:xfrm>
        </p:spPr>
        <p:txBody>
          <a:bodyPr anchor="ctr"/>
          <a:lstStyle/>
          <a:p>
            <a:pPr marL="0" indent="0">
              <a:buNone/>
            </a:pPr>
            <a:r>
              <a:rPr lang="ru-RU" altLang="ru-RU" sz="2400" dirty="0"/>
              <a:t>Визуальный анализ </a:t>
            </a:r>
            <a:r>
              <a:rPr lang="ru-RU" altLang="ru-RU" sz="2400" dirty="0" smtClean="0"/>
              <a:t>прогноза</a:t>
            </a:r>
            <a:endParaRPr lang="ru-RU" altLang="ru-RU" sz="2400" dirty="0"/>
          </a:p>
        </p:txBody>
      </p:sp>
      <p:sp>
        <p:nvSpPr>
          <p:cNvPr id="4403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Прогноз</a:t>
            </a:r>
            <a:r>
              <a:rPr lang="en-US" altLang="ru-RU" smtClean="0"/>
              <a:t>: </a:t>
            </a:r>
            <a:r>
              <a:rPr lang="ru-RU" altLang="ru-RU" smtClean="0"/>
              <a:t>сравнение результатов</a:t>
            </a:r>
            <a:endParaRPr lang="ru-RU" altLang="ru-RU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059582"/>
            <a:ext cx="3560911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бъект 5"/>
          <p:cNvSpPr txBox="1">
            <a:spLocks/>
          </p:cNvSpPr>
          <p:nvPr/>
        </p:nvSpPr>
        <p:spPr>
          <a:xfrm>
            <a:off x="683568" y="2938643"/>
            <a:ext cx="4055963" cy="174378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lang="ru-RU"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lang="ru-RU"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lang="ru-RU"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lang="ru-RU"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" pitchFamily="2" charset="2"/>
              <a:buNone/>
            </a:pPr>
            <a:r>
              <a:rPr lang="ru-RU" altLang="ru-RU" sz="2400" dirty="0" smtClean="0"/>
              <a:t>Сравнение с предыдущими продажами </a:t>
            </a: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215796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ru-RU" altLang="ru-RU" dirty="0" smtClean="0"/>
              <a:t>Лучшей считается модель, которая имеет минимальное значение на исторических данных по заданному критерию</a:t>
            </a:r>
            <a:r>
              <a:rPr lang="en-US" altLang="ru-RU" dirty="0" smtClean="0"/>
              <a:t>: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/>
        <p:txBody>
          <a:bodyPr anchor="ctr">
            <a:normAutofit fontScale="62500" lnSpcReduction="20000"/>
          </a:bodyPr>
          <a:lstStyle/>
          <a:p>
            <a:pPr>
              <a:spcBef>
                <a:spcPts val="1200"/>
              </a:spcBef>
            </a:pPr>
            <a:r>
              <a:rPr lang="ru-RU" altLang="ru-RU" dirty="0"/>
              <a:t>Ошибка</a:t>
            </a:r>
          </a:p>
          <a:p>
            <a:pPr>
              <a:spcBef>
                <a:spcPts val="1200"/>
              </a:spcBef>
            </a:pPr>
            <a:r>
              <a:rPr lang="ru-RU" altLang="ru-RU" dirty="0"/>
              <a:t>Относительная ошибка</a:t>
            </a:r>
          </a:p>
          <a:p>
            <a:pPr>
              <a:spcBef>
                <a:spcPts val="1200"/>
              </a:spcBef>
            </a:pPr>
            <a:r>
              <a:rPr lang="ru-RU" altLang="ru-RU" dirty="0"/>
              <a:t>Абсолютная ошибка</a:t>
            </a:r>
          </a:p>
          <a:p>
            <a:pPr>
              <a:spcBef>
                <a:spcPts val="1200"/>
              </a:spcBef>
            </a:pPr>
            <a:r>
              <a:rPr lang="ru-RU" altLang="ru-RU" dirty="0"/>
              <a:t>Относительная абсолютная ошибка</a:t>
            </a:r>
          </a:p>
          <a:p>
            <a:pPr>
              <a:spcBef>
                <a:spcPts val="1200"/>
              </a:spcBef>
            </a:pPr>
            <a:r>
              <a:rPr lang="ru-RU" altLang="ru-RU" dirty="0"/>
              <a:t>Среднеквадратичная ошибка</a:t>
            </a:r>
          </a:p>
          <a:p>
            <a:pPr>
              <a:spcBef>
                <a:spcPts val="1200"/>
              </a:spcBef>
            </a:pPr>
            <a:r>
              <a:rPr lang="ru-RU" altLang="ru-RU" dirty="0"/>
              <a:t>Корень среднеквадратичной ошибки</a:t>
            </a:r>
          </a:p>
          <a:p>
            <a:pPr>
              <a:spcBef>
                <a:spcPts val="1200"/>
              </a:spcBef>
            </a:pPr>
            <a:r>
              <a:rPr lang="ru-RU" altLang="ru-RU" dirty="0"/>
              <a:t>Коэффициент </a:t>
            </a:r>
            <a:r>
              <a:rPr lang="ru-RU" altLang="ru-RU" dirty="0" smtClean="0"/>
              <a:t>детерминации</a:t>
            </a:r>
            <a:endParaRPr lang="ru-RU" altLang="ru-RU" dirty="0"/>
          </a:p>
        </p:txBody>
      </p:sp>
      <p:sp>
        <p:nvSpPr>
          <p:cNvPr id="43011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Прогноз</a:t>
            </a:r>
            <a:r>
              <a:rPr lang="en-US" altLang="ru-RU" dirty="0" smtClean="0"/>
              <a:t>:  </a:t>
            </a:r>
            <a:r>
              <a:rPr lang="ru-RU" altLang="ru-RU" dirty="0" smtClean="0"/>
              <a:t>лучшая модель</a:t>
            </a:r>
          </a:p>
        </p:txBody>
      </p:sp>
    </p:spTree>
    <p:extLst>
      <p:ext uri="{BB962C8B-B14F-4D97-AF65-F5344CB8AC3E}">
        <p14:creationId xmlns:p14="http://schemas.microsoft.com/office/powerpoint/2010/main" val="283390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2" t="9010" r="719" b="4679"/>
          <a:stretch/>
        </p:blipFill>
        <p:spPr>
          <a:xfrm>
            <a:off x="1612589" y="1116013"/>
            <a:ext cx="5918821" cy="3529012"/>
          </a:xfrm>
        </p:spPr>
      </p:pic>
      <p:sp>
        <p:nvSpPr>
          <p:cNvPr id="40963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Прогноз</a:t>
            </a:r>
            <a:r>
              <a:rPr lang="en-US" altLang="ru-RU" dirty="0" smtClean="0"/>
              <a:t>: </a:t>
            </a:r>
            <a:r>
              <a:rPr lang="ru-RU" altLang="ru-RU" dirty="0" smtClean="0"/>
              <a:t>результат</a:t>
            </a:r>
          </a:p>
        </p:txBody>
      </p:sp>
    </p:spTree>
    <p:extLst>
      <p:ext uri="{BB962C8B-B14F-4D97-AF65-F5344CB8AC3E}">
        <p14:creationId xmlns:p14="http://schemas.microsoft.com/office/powerpoint/2010/main" val="332394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mtClean="0"/>
              <a:t>Разгруппировка по товарам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5175222"/>
              </p:ext>
            </p:extLst>
          </p:nvPr>
        </p:nvGraphicFramePr>
        <p:xfrm>
          <a:off x="250825" y="1116013"/>
          <a:ext cx="8642350" cy="2463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Скругленная прямоугольная выноска 8"/>
          <p:cNvSpPr>
            <a:spLocks noChangeArrowheads="1"/>
          </p:cNvSpPr>
          <p:nvPr/>
        </p:nvSpPr>
        <p:spPr bwMode="auto">
          <a:xfrm>
            <a:off x="2267744" y="3651870"/>
            <a:ext cx="3240359" cy="921814"/>
          </a:xfrm>
          <a:prstGeom prst="wedgeRoundRectCallout">
            <a:avLst>
              <a:gd name="adj1" fmla="val -24895"/>
              <a:gd name="adj2" fmla="val -83732"/>
              <a:gd name="adj3" fmla="val 16667"/>
            </a:avLst>
          </a:prstGeom>
          <a:solidFill>
            <a:schemeClr val="bg1"/>
          </a:solidFill>
          <a:ln w="28575" algn="ctr">
            <a:solidFill>
              <a:srgbClr val="5C77A4"/>
            </a:solidFill>
            <a:round/>
            <a:headEnd/>
            <a:tailEnd type="stealth" w="lg" len="lg"/>
          </a:ln>
        </p:spPr>
        <p:txBody>
          <a:bodyPr wrap="square" lIns="46800" tIns="46800" rIns="46800" bIns="46800" anchor="ctr">
            <a:spAutoFit/>
          </a:bodyPr>
          <a:lstStyle>
            <a:lvl1pPr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1pPr>
            <a:lvl2pPr marL="742950" indent="-28575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2pPr>
            <a:lvl3pPr marL="11430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3pPr>
            <a:lvl4pPr marL="16002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4pPr>
            <a:lvl5pPr marL="20574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9pPr>
          </a:lstStyle>
          <a:p>
            <a:pPr algn="ctr" eaLnBrk="1" hangingPunct="1"/>
            <a:r>
              <a:rPr lang="ru-RU" altLang="ru-RU" sz="1600" dirty="0" smtClean="0">
                <a:solidFill>
                  <a:schemeClr val="tx1"/>
                </a:solidFill>
                <a:latin typeface="Verdana" pitchFamily="34" charset="0"/>
              </a:rPr>
              <a:t>Прогноз спроса конкретного </a:t>
            </a:r>
            <a:r>
              <a:rPr lang="ru-RU" altLang="ru-RU" sz="1600" dirty="0">
                <a:solidFill>
                  <a:schemeClr val="tx1"/>
                </a:solidFill>
                <a:latin typeface="Verdana" pitchFamily="34" charset="0"/>
              </a:rPr>
              <a:t>SKU </a:t>
            </a:r>
            <a:r>
              <a:rPr lang="ru-RU" altLang="ru-RU" sz="1600" dirty="0" smtClean="0">
                <a:solidFill>
                  <a:schemeClr val="tx1"/>
                </a:solidFill>
                <a:latin typeface="Verdana" pitchFamily="34" charset="0"/>
              </a:rPr>
              <a:t>– доля от объекта </a:t>
            </a:r>
            <a:r>
              <a:rPr lang="ru-RU" altLang="ru-RU" sz="1600" dirty="0">
                <a:solidFill>
                  <a:schemeClr val="tx1"/>
                </a:solidFill>
                <a:latin typeface="Verdana" pitchFamily="34" charset="0"/>
              </a:rPr>
              <a:t>прогнозирования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48084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/>
              <a:t>Для учета внешних факторов может быть построена отдельная модель, которая будет корректировать </a:t>
            </a:r>
            <a:r>
              <a:rPr lang="en-US" sz="2400" dirty="0"/>
              <a:t>B</a:t>
            </a:r>
            <a:r>
              <a:rPr lang="en-US" sz="2400" dirty="0" smtClean="0"/>
              <a:t>aseline </a:t>
            </a:r>
            <a:r>
              <a:rPr lang="ru-RU" sz="2400" dirty="0" smtClean="0"/>
              <a:t>с учетом поправочных коэффициентов.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Прогноз</a:t>
            </a:r>
            <a:r>
              <a:rPr lang="en-US" dirty="0" smtClean="0"/>
              <a:t>: </a:t>
            </a:r>
            <a:r>
              <a:rPr lang="ru-RU" dirty="0" smtClean="0"/>
              <a:t>внешние факторы</a:t>
            </a:r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302361726"/>
              </p:ext>
            </p:extLst>
          </p:nvPr>
        </p:nvGraphicFramePr>
        <p:xfrm>
          <a:off x="611560" y="2715766"/>
          <a:ext cx="8064896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200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ru-RU" sz="2000" dirty="0" smtClean="0"/>
              <a:t>Варианты расчета</a:t>
            </a:r>
            <a:r>
              <a:rPr lang="en-US" sz="2000" dirty="0" smtClean="0"/>
              <a:t> </a:t>
            </a:r>
            <a:r>
              <a:rPr lang="ru-RU" sz="2000" dirty="0" smtClean="0"/>
              <a:t>страхового запаса</a:t>
            </a:r>
            <a:r>
              <a:rPr lang="en-US" sz="2000" dirty="0" smtClean="0"/>
              <a:t>:</a:t>
            </a:r>
          </a:p>
          <a:p>
            <a:pPr>
              <a:spcBef>
                <a:spcPts val="1200"/>
              </a:spcBef>
            </a:pPr>
            <a:r>
              <a:rPr lang="ru-RU" sz="2000" dirty="0" smtClean="0"/>
              <a:t>Задание запаса вручную</a:t>
            </a:r>
          </a:p>
          <a:p>
            <a:pPr>
              <a:spcBef>
                <a:spcPts val="1200"/>
              </a:spcBef>
            </a:pPr>
            <a:r>
              <a:rPr lang="ru-RU" sz="2000" dirty="0" smtClean="0"/>
              <a:t>На основе дневного потребления </a:t>
            </a:r>
          </a:p>
          <a:p>
            <a:pPr>
              <a:spcBef>
                <a:spcPts val="1200"/>
              </a:spcBef>
            </a:pPr>
            <a:r>
              <a:rPr lang="ru-RU" sz="2000" dirty="0" smtClean="0"/>
              <a:t>На основе среднего отклонения</a:t>
            </a:r>
          </a:p>
          <a:p>
            <a:pPr>
              <a:spcBef>
                <a:spcPts val="1200"/>
              </a:spcBef>
            </a:pPr>
            <a:r>
              <a:rPr lang="ru-RU" sz="2000" dirty="0" smtClean="0"/>
              <a:t>На основе ошибки прогнозирования</a:t>
            </a:r>
          </a:p>
          <a:p>
            <a:pPr>
              <a:spcBef>
                <a:spcPts val="1200"/>
              </a:spcBef>
            </a:pPr>
            <a:endParaRPr lang="ru-RU" sz="20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ru-RU" sz="2000" dirty="0" smtClean="0"/>
              <a:t>Возможет подбор метода расчета для каждого </a:t>
            </a:r>
            <a:r>
              <a:rPr lang="en-US" sz="2000" dirty="0" smtClean="0"/>
              <a:t>SKU </a:t>
            </a:r>
            <a:r>
              <a:rPr lang="ru-RU" sz="2000" dirty="0" smtClean="0"/>
              <a:t>на основе</a:t>
            </a:r>
            <a:r>
              <a:rPr lang="en-US" sz="2000" dirty="0" smtClean="0"/>
              <a:t>:</a:t>
            </a:r>
            <a:endParaRPr lang="ru-RU" sz="2000" dirty="0" smtClean="0"/>
          </a:p>
          <a:p>
            <a:pPr>
              <a:spcBef>
                <a:spcPts val="1200"/>
              </a:spcBef>
            </a:pPr>
            <a:r>
              <a:rPr lang="en-US" sz="2000" dirty="0" smtClean="0"/>
              <a:t>ABC</a:t>
            </a:r>
            <a:r>
              <a:rPr lang="ru-RU" sz="2000" dirty="0" smtClean="0"/>
              <a:t> анализа</a:t>
            </a:r>
            <a:endParaRPr lang="en-US" sz="2000" dirty="0" smtClean="0"/>
          </a:p>
          <a:p>
            <a:pPr>
              <a:spcBef>
                <a:spcPts val="1200"/>
              </a:spcBef>
            </a:pPr>
            <a:r>
              <a:rPr lang="ru-RU" sz="2000" dirty="0" smtClean="0"/>
              <a:t>Новизны ассортимента </a:t>
            </a:r>
          </a:p>
          <a:p>
            <a:pPr>
              <a:spcBef>
                <a:spcPts val="1200"/>
              </a:spcBef>
            </a:pPr>
            <a:r>
              <a:rPr lang="ru-RU" sz="2000" dirty="0" smtClean="0"/>
              <a:t>Регулярности продаж</a:t>
            </a:r>
          </a:p>
          <a:p>
            <a:pPr>
              <a:spcBef>
                <a:spcPts val="1200"/>
              </a:spcBef>
            </a:pPr>
            <a:r>
              <a:rPr lang="ru-RU" sz="2000" dirty="0" smtClean="0"/>
              <a:t>Сезонности</a:t>
            </a:r>
          </a:p>
          <a:p>
            <a:pPr>
              <a:spcBef>
                <a:spcPts val="1200"/>
              </a:spcBef>
            </a:pP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Оптимальный страховой запас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54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6514343"/>
              </p:ext>
            </p:extLst>
          </p:nvPr>
        </p:nvGraphicFramePr>
        <p:xfrm>
          <a:off x="919716" y="1301854"/>
          <a:ext cx="4804412" cy="292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4033"/>
                <a:gridCol w="1006793"/>
                <a:gridCol w="1006793"/>
                <a:gridCol w="100679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Уровень</a:t>
                      </a:r>
                      <a:r>
                        <a:rPr lang="ru-RU" sz="2400" baseline="0" dirty="0" smtClean="0"/>
                        <a:t> </a:t>
                      </a:r>
                      <a:endParaRPr lang="en-US" sz="2400" baseline="0" dirty="0" smtClean="0"/>
                    </a:p>
                    <a:p>
                      <a:r>
                        <a:rPr lang="ru-RU" sz="2400" baseline="0" dirty="0" smtClean="0"/>
                        <a:t>сервиса</a:t>
                      </a:r>
                      <a:endParaRPr lang="ru-RU" sz="2400" dirty="0"/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ru-RU" sz="2400" dirty="0"/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</a:t>
                      </a:r>
                      <a:endParaRPr lang="ru-RU" sz="2400" dirty="0"/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</a:t>
                      </a:r>
                      <a:endParaRPr lang="ru-RU" sz="2400" dirty="0"/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X</a:t>
                      </a:r>
                      <a:endParaRPr lang="ru-RU" sz="2400" dirty="0"/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95%</a:t>
                      </a:r>
                      <a:endParaRPr lang="ru-RU" sz="2400" dirty="0"/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90%</a:t>
                      </a:r>
                      <a:endParaRPr lang="ru-RU" sz="2400" dirty="0"/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90%</a:t>
                      </a:r>
                      <a:endParaRPr lang="ru-RU" sz="2400" dirty="0"/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Y</a:t>
                      </a:r>
                      <a:endParaRPr lang="ru-RU" sz="2400" dirty="0"/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80%</a:t>
                      </a:r>
                      <a:endParaRPr lang="ru-RU" sz="2400" dirty="0"/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75%</a:t>
                      </a:r>
                      <a:endParaRPr lang="ru-RU" sz="2400" dirty="0"/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60%</a:t>
                      </a:r>
                      <a:endParaRPr lang="ru-RU" sz="2400" dirty="0"/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Z</a:t>
                      </a:r>
                      <a:endParaRPr lang="ru-RU" sz="2400" dirty="0"/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70%</a:t>
                      </a:r>
                      <a:endParaRPr lang="ru-RU" sz="2400" dirty="0"/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50%</a:t>
                      </a:r>
                      <a:endParaRPr lang="ru-RU" sz="2400" dirty="0"/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25%</a:t>
                      </a:r>
                      <a:endParaRPr lang="ru-RU" sz="2400" dirty="0"/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Оптимальный запас</a:t>
            </a:r>
            <a:r>
              <a:rPr lang="en-US" smtClean="0"/>
              <a:t>: </a:t>
            </a:r>
            <a:r>
              <a:rPr lang="ru-RU" smtClean="0"/>
              <a:t>пример</a:t>
            </a:r>
            <a:endParaRPr lang="ru-RU" dirty="0"/>
          </a:p>
        </p:txBody>
      </p:sp>
      <p:sp>
        <p:nvSpPr>
          <p:cNvPr id="8" name="Скругленная прямоугольная выноска 7"/>
          <p:cNvSpPr>
            <a:spLocks noChangeArrowheads="1"/>
          </p:cNvSpPr>
          <p:nvPr/>
        </p:nvSpPr>
        <p:spPr bwMode="auto">
          <a:xfrm>
            <a:off x="6012160" y="1915177"/>
            <a:ext cx="2447977" cy="1943370"/>
          </a:xfrm>
          <a:prstGeom prst="wedgeRoundRectCallout">
            <a:avLst>
              <a:gd name="adj1" fmla="val -65858"/>
              <a:gd name="adj2" fmla="val -22086"/>
              <a:gd name="adj3" fmla="val 16667"/>
            </a:avLst>
          </a:prstGeom>
          <a:solidFill>
            <a:schemeClr val="bg1"/>
          </a:solidFill>
          <a:ln w="28575" algn="ctr">
            <a:solidFill>
              <a:srgbClr val="5C77A4"/>
            </a:solidFill>
            <a:round/>
            <a:headEnd/>
            <a:tailEnd type="stealth" w="lg" len="lg"/>
          </a:ln>
        </p:spPr>
        <p:txBody>
          <a:bodyPr wrap="square" lIns="46800" tIns="46800" rIns="46800" bIns="46800" anchor="ctr">
            <a:spAutoFit/>
          </a:bodyPr>
          <a:lstStyle>
            <a:lvl1pPr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1pPr>
            <a:lvl2pPr marL="742950" indent="-28575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2pPr>
            <a:lvl3pPr marL="11430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3pPr>
            <a:lvl4pPr marL="16002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4pPr>
            <a:lvl5pPr marL="20574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9pPr>
          </a:lstStyle>
          <a:p>
            <a:pPr algn="ctr" eaLnBrk="1" hangingPunct="1"/>
            <a:r>
              <a:rPr lang="ru-RU" altLang="ru-RU" dirty="0" smtClean="0">
                <a:solidFill>
                  <a:schemeClr val="tx1"/>
                </a:solidFill>
                <a:latin typeface="Verdana" pitchFamily="34" charset="0"/>
              </a:rPr>
              <a:t>Подбор уровня сервиса в зависимости от доходности и стабильности продаж </a:t>
            </a:r>
            <a:endParaRPr lang="ru-RU" altLang="ru-RU" dirty="0">
              <a:solidFill>
                <a:schemeClr val="tx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93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ru-RU" dirty="0" smtClean="0"/>
              <a:t>Рекомендованные закупки рассчитываются с учетом</a:t>
            </a:r>
            <a:r>
              <a:rPr lang="en-US" dirty="0" smtClean="0"/>
              <a:t> </a:t>
            </a:r>
            <a:r>
              <a:rPr lang="ru-RU" dirty="0" smtClean="0"/>
              <a:t>информации</a:t>
            </a:r>
            <a:r>
              <a:rPr lang="en-US" dirty="0" smtClean="0"/>
              <a:t>:</a:t>
            </a:r>
            <a:endParaRPr lang="ru-RU" dirty="0" smtClean="0"/>
          </a:p>
          <a:p>
            <a:pPr>
              <a:spcBef>
                <a:spcPts val="1200"/>
              </a:spcBef>
            </a:pPr>
            <a:r>
              <a:rPr lang="ru-RU" dirty="0"/>
              <a:t>Календарь закупок</a:t>
            </a:r>
          </a:p>
          <a:p>
            <a:pPr>
              <a:spcBef>
                <a:spcPts val="1200"/>
              </a:spcBef>
            </a:pPr>
            <a:r>
              <a:rPr lang="ru-RU" dirty="0" smtClean="0"/>
              <a:t>Выполнение плана продаж</a:t>
            </a:r>
          </a:p>
          <a:p>
            <a:pPr>
              <a:spcBef>
                <a:spcPts val="1200"/>
              </a:spcBef>
            </a:pPr>
            <a:r>
              <a:rPr lang="ru-RU" dirty="0"/>
              <a:t>Плечо доставки</a:t>
            </a:r>
          </a:p>
          <a:p>
            <a:pPr>
              <a:spcBef>
                <a:spcPts val="1200"/>
              </a:spcBef>
            </a:pPr>
            <a:r>
              <a:rPr lang="ru-RU" dirty="0"/>
              <a:t>Транспорт объем/масса</a:t>
            </a:r>
          </a:p>
          <a:p>
            <a:pPr>
              <a:spcBef>
                <a:spcPts val="1200"/>
              </a:spcBef>
            </a:pPr>
            <a:r>
              <a:rPr lang="ru-RU" dirty="0" smtClean="0"/>
              <a:t>Финансовые ресурсы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Учет ограничений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243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5810" y="1116013"/>
            <a:ext cx="5352379" cy="3529012"/>
          </a:xfrm>
        </p:spPr>
      </p:pic>
      <p:sp>
        <p:nvSpPr>
          <p:cNvPr id="16386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Закупка</a:t>
            </a:r>
            <a:r>
              <a:rPr lang="en-US" altLang="ru-RU" smtClean="0"/>
              <a:t>: </a:t>
            </a:r>
            <a:r>
              <a:rPr lang="ru-RU" altLang="ru-RU" smtClean="0"/>
              <a:t>дата поставки</a:t>
            </a: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93254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67" y="1116013"/>
            <a:ext cx="3536265" cy="3527425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pPr lvl="0"/>
            <a:r>
              <a:rPr lang="ru-RU" dirty="0" smtClean="0"/>
              <a:t>Очистка данных</a:t>
            </a:r>
          </a:p>
          <a:p>
            <a:pPr lvl="0"/>
            <a:r>
              <a:rPr lang="ru-RU" dirty="0" smtClean="0"/>
              <a:t>Прогнозирование</a:t>
            </a:r>
          </a:p>
          <a:p>
            <a:pPr lvl="0"/>
            <a:r>
              <a:rPr lang="ru-RU" dirty="0" smtClean="0"/>
              <a:t>Оптимизация</a:t>
            </a:r>
          </a:p>
          <a:p>
            <a:pPr lvl="0"/>
            <a:r>
              <a:rPr lang="ru-RU" dirty="0" smtClean="0"/>
              <a:t>Консолидация</a:t>
            </a:r>
          </a:p>
          <a:p>
            <a:pPr lvl="0"/>
            <a:r>
              <a:rPr lang="ru-RU" dirty="0" smtClean="0"/>
              <a:t>Отчетность</a:t>
            </a:r>
          </a:p>
          <a:p>
            <a:r>
              <a:rPr lang="en-US" dirty="0"/>
              <a:t>Data </a:t>
            </a:r>
            <a:r>
              <a:rPr lang="en-US" dirty="0" smtClean="0"/>
              <a:t>Mining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Аналитическая платформа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621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841" y="1116013"/>
            <a:ext cx="4134318" cy="3529012"/>
          </a:xfrm>
        </p:spPr>
      </p:pic>
      <p:sp>
        <p:nvSpPr>
          <p:cNvPr id="17410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Закупка</a:t>
            </a:r>
            <a:r>
              <a:rPr lang="en-US" altLang="ru-RU" smtClean="0"/>
              <a:t>: </a:t>
            </a:r>
            <a:r>
              <a:rPr lang="ru-RU" altLang="ru-RU" smtClean="0"/>
              <a:t>объем</a:t>
            </a: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70411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16013"/>
            <a:ext cx="6222337" cy="35290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Заказ поставщикам</a:t>
            </a:r>
            <a:endParaRPr lang="ru-RU" dirty="0"/>
          </a:p>
        </p:txBody>
      </p:sp>
      <p:sp>
        <p:nvSpPr>
          <p:cNvPr id="6" name="Скругленная прямоугольная выноска 5"/>
          <p:cNvSpPr>
            <a:spLocks noChangeArrowheads="1"/>
          </p:cNvSpPr>
          <p:nvPr/>
        </p:nvSpPr>
        <p:spPr bwMode="auto">
          <a:xfrm>
            <a:off x="6660232" y="2859782"/>
            <a:ext cx="1944216" cy="1636903"/>
          </a:xfrm>
          <a:prstGeom prst="wedgeRoundRectCallout">
            <a:avLst>
              <a:gd name="adj1" fmla="val -36245"/>
              <a:gd name="adj2" fmla="val -63983"/>
              <a:gd name="adj3" fmla="val 16667"/>
            </a:avLst>
          </a:prstGeom>
          <a:solidFill>
            <a:schemeClr val="bg1"/>
          </a:solidFill>
          <a:ln w="28575" algn="ctr">
            <a:solidFill>
              <a:srgbClr val="5C77A4"/>
            </a:solidFill>
            <a:round/>
            <a:headEnd/>
            <a:tailEnd type="stealth" w="lg" len="lg"/>
          </a:ln>
        </p:spPr>
        <p:txBody>
          <a:bodyPr wrap="square" lIns="46800" tIns="46800" rIns="46800" bIns="46800" anchor="ctr">
            <a:spAutoFit/>
          </a:bodyPr>
          <a:lstStyle>
            <a:lvl1pPr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1pPr>
            <a:lvl2pPr marL="742950" indent="-28575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2pPr>
            <a:lvl3pPr marL="11430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3pPr>
            <a:lvl4pPr marL="16002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4pPr>
            <a:lvl5pPr marL="20574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9pPr>
          </a:lstStyle>
          <a:p>
            <a:pPr algn="ctr" eaLnBrk="1" hangingPunct="1"/>
            <a:r>
              <a:rPr lang="ru-RU" altLang="ru-RU" dirty="0" smtClean="0">
                <a:solidFill>
                  <a:schemeClr val="tx1"/>
                </a:solidFill>
                <a:latin typeface="Verdana" pitchFamily="34" charset="0"/>
              </a:rPr>
              <a:t>Результаты расчетов выгружаются в учетную систему</a:t>
            </a:r>
            <a:endParaRPr lang="ru-RU" altLang="ru-RU" dirty="0">
              <a:solidFill>
                <a:schemeClr val="tx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11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Экономический эффект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02978"/>
            <a:ext cx="6928281" cy="3529012"/>
          </a:xfrm>
        </p:spPr>
      </p:pic>
      <p:sp>
        <p:nvSpPr>
          <p:cNvPr id="4" name="Скругленная прямоугольная выноска 3"/>
          <p:cNvSpPr>
            <a:spLocks noChangeArrowheads="1"/>
          </p:cNvSpPr>
          <p:nvPr/>
        </p:nvSpPr>
        <p:spPr bwMode="auto">
          <a:xfrm>
            <a:off x="6433787" y="843558"/>
            <a:ext cx="2391218" cy="1636903"/>
          </a:xfrm>
          <a:prstGeom prst="wedgeRoundRectCallout">
            <a:avLst>
              <a:gd name="adj1" fmla="val -60214"/>
              <a:gd name="adj2" fmla="val 29495"/>
              <a:gd name="adj3" fmla="val 16667"/>
            </a:avLst>
          </a:prstGeom>
          <a:solidFill>
            <a:schemeClr val="bg1"/>
          </a:solidFill>
          <a:ln w="28575" algn="ctr">
            <a:solidFill>
              <a:srgbClr val="5C77A4"/>
            </a:solidFill>
            <a:round/>
            <a:headEnd/>
            <a:tailEnd type="stealth" w="lg" len="lg"/>
          </a:ln>
        </p:spPr>
        <p:txBody>
          <a:bodyPr wrap="square" lIns="46800" tIns="46800" rIns="46800" bIns="46800" anchor="ctr">
            <a:spAutoFit/>
          </a:bodyPr>
          <a:lstStyle>
            <a:lvl1pPr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1pPr>
            <a:lvl2pPr marL="742950" indent="-28575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2pPr>
            <a:lvl3pPr marL="11430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3pPr>
            <a:lvl4pPr marL="16002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4pPr>
            <a:lvl5pPr marL="2057400" indent="-228600" eaLnBrk="0" hangingPunct="0">
              <a:defRPr>
                <a:solidFill>
                  <a:srgbClr val="9B4040"/>
                </a:solidFill>
                <a:latin typeface="FreeSe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9B4040"/>
                </a:solidFill>
                <a:latin typeface="FreeSet" pitchFamily="2" charset="0"/>
              </a:defRPr>
            </a:lvl9pPr>
          </a:lstStyle>
          <a:p>
            <a:pPr algn="ctr" eaLnBrk="1" hangingPunct="1"/>
            <a:r>
              <a:rPr lang="ru-RU" altLang="ru-RU" dirty="0" smtClean="0">
                <a:solidFill>
                  <a:schemeClr val="tx1"/>
                </a:solidFill>
                <a:latin typeface="Verdana" pitchFamily="34" charset="0"/>
              </a:rPr>
              <a:t>Оптимальный баланс между оборачиваемость  и уровнем сервиса</a:t>
            </a:r>
            <a:endParaRPr lang="ru-RU" altLang="ru-RU" dirty="0">
              <a:solidFill>
                <a:schemeClr val="tx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90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ru-RU" altLang="ru-RU" sz="2800" dirty="0" smtClean="0"/>
              <a:t>Многократное сокращение трудозатрат</a:t>
            </a:r>
          </a:p>
          <a:p>
            <a:pPr>
              <a:spcBef>
                <a:spcPts val="1200"/>
              </a:spcBef>
            </a:pPr>
            <a:r>
              <a:rPr lang="ru-RU" altLang="ru-RU" sz="2800" dirty="0" smtClean="0"/>
              <a:t>Повышение оборачиваемости</a:t>
            </a:r>
          </a:p>
          <a:p>
            <a:pPr>
              <a:spcBef>
                <a:spcPts val="1200"/>
              </a:spcBef>
            </a:pPr>
            <a:r>
              <a:rPr lang="ru-RU" altLang="ru-RU" sz="2800" dirty="0" smtClean="0"/>
              <a:t>Повышение уровня сервиса</a:t>
            </a:r>
          </a:p>
          <a:p>
            <a:pPr>
              <a:spcBef>
                <a:spcPts val="1200"/>
              </a:spcBef>
            </a:pPr>
            <a:r>
              <a:rPr lang="ru-RU" altLang="ru-RU" sz="2800" dirty="0" smtClean="0"/>
              <a:t>Готовая система отчетности</a:t>
            </a:r>
          </a:p>
          <a:p>
            <a:pPr>
              <a:spcBef>
                <a:spcPts val="1200"/>
              </a:spcBef>
            </a:pPr>
            <a:r>
              <a:rPr lang="ru-RU" altLang="ru-RU" sz="2800" dirty="0" smtClean="0"/>
              <a:t>Формализация управления закупками</a:t>
            </a:r>
          </a:p>
          <a:p>
            <a:pPr>
              <a:spcBef>
                <a:spcPts val="1200"/>
              </a:spcBef>
            </a:pPr>
            <a:r>
              <a:rPr lang="ru-RU" altLang="ru-RU" sz="2800" dirty="0" smtClean="0"/>
              <a:t>Планирование бюджета</a:t>
            </a:r>
          </a:p>
        </p:txBody>
      </p:sp>
      <p:sp>
        <p:nvSpPr>
          <p:cNvPr id="48131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Ключевые преимущества</a:t>
            </a:r>
          </a:p>
        </p:txBody>
      </p:sp>
    </p:spTree>
    <p:extLst>
      <p:ext uri="{BB962C8B-B14F-4D97-AF65-F5344CB8AC3E}">
        <p14:creationId xmlns:p14="http://schemas.microsoft.com/office/powerpoint/2010/main" val="184390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ru-RU" smtClean="0">
                <a:hlinkClick r:id="rId3"/>
              </a:rPr>
              <a:t>basegroup.ru</a:t>
            </a:r>
            <a:r>
              <a:rPr lang="en-US" altLang="ru-RU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830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16013"/>
            <a:ext cx="5528785" cy="35290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Адаптация решения</a:t>
            </a:r>
            <a:endParaRPr lang="ru-RU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539552" y="2159701"/>
            <a:ext cx="1872208" cy="1188132"/>
          </a:xfrm>
          <a:prstGeom prst="wedgeRoundRectCallout">
            <a:avLst>
              <a:gd name="adj1" fmla="val 59122"/>
              <a:gd name="adj2" fmla="val -24619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Настраивается аналитиком визуально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9432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Некорректно улучшать только один показатель, например, оборачиваемость.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Цель – повышение прибыли компании за счет </a:t>
            </a:r>
            <a:r>
              <a:rPr lang="ru-RU" b="1" dirty="0" smtClean="0">
                <a:solidFill>
                  <a:schemeClr val="tx2"/>
                </a:solidFill>
              </a:rPr>
              <a:t>оптимального баланса </a:t>
            </a:r>
            <a:r>
              <a:rPr lang="ru-RU" dirty="0" smtClean="0"/>
              <a:t>между недостатком и избытком товара.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</a:t>
            </a:r>
            <a:r>
              <a:rPr lang="en-US" dirty="0" smtClean="0"/>
              <a:t> </a:t>
            </a:r>
            <a:r>
              <a:rPr lang="ru-RU" dirty="0" smtClean="0"/>
              <a:t>решения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051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3692060"/>
              </p:ext>
            </p:extLst>
          </p:nvPr>
        </p:nvGraphicFramePr>
        <p:xfrm>
          <a:off x="250825" y="1116013"/>
          <a:ext cx="8642350" cy="3529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31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Функционал решения</a:t>
            </a: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401166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1714662"/>
              </p:ext>
            </p:extLst>
          </p:nvPr>
        </p:nvGraphicFramePr>
        <p:xfrm>
          <a:off x="250825" y="1116013"/>
          <a:ext cx="8642350" cy="3529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Причины потерь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292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547772" y="1552032"/>
            <a:ext cx="2362001" cy="342932"/>
          </a:xfrm>
          <a:prstGeom prst="roundRect">
            <a:avLst/>
          </a:prstGeom>
          <a:ln>
            <a:headEnd/>
            <a:tailEnd type="stealth" w="lg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6800" tIns="46800" rIns="46800" bIns="46800" anchor="ctr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Учетная система </a:t>
            </a:r>
            <a:r>
              <a:rPr lang="en-US" sz="1400" dirty="0" smtClean="0">
                <a:solidFill>
                  <a:schemeClr val="tx1"/>
                </a:solidFill>
              </a:rPr>
              <a:t>A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544120" y="2842932"/>
            <a:ext cx="2369305" cy="342932"/>
          </a:xfrm>
          <a:prstGeom prst="roundRect">
            <a:avLst/>
          </a:prstGeom>
          <a:ln>
            <a:headEnd/>
            <a:tailEnd type="stealth" w="lg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6800" tIns="46800" rIns="46800" bIns="46800" anchor="ctr">
            <a:spAutoFit/>
          </a:bodyPr>
          <a:lstStyle/>
          <a:p>
            <a:pPr algn="ctr">
              <a:defRPr/>
            </a:pPr>
            <a:r>
              <a:rPr lang="en-US" sz="1400">
                <a:solidFill>
                  <a:schemeClr val="tx1"/>
                </a:solidFill>
              </a:rPr>
              <a:t>Excel</a:t>
            </a:r>
          </a:p>
        </p:txBody>
      </p:sp>
      <p:sp>
        <p:nvSpPr>
          <p:cNvPr id="14346" name="Rectangle 9"/>
          <p:cNvSpPr>
            <a:spLocks noChangeArrowheads="1"/>
          </p:cNvSpPr>
          <p:nvPr/>
        </p:nvSpPr>
        <p:spPr bwMode="auto">
          <a:xfrm>
            <a:off x="547771" y="3273233"/>
            <a:ext cx="2362002" cy="342932"/>
          </a:xfrm>
          <a:prstGeom prst="roundRect">
            <a:avLst/>
          </a:prstGeom>
          <a:ln>
            <a:headEnd/>
            <a:tailEnd type="stealth" w="lg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6800" tIns="46800" rIns="46800" bIns="46800" anchor="ctr">
            <a:spAutoFit/>
          </a:bodyPr>
          <a:lstStyle/>
          <a:p>
            <a:pPr algn="ctr">
              <a:defRPr/>
            </a:pPr>
            <a:r>
              <a:rPr lang="ru-RU" sz="1400">
                <a:solidFill>
                  <a:schemeClr val="tx1"/>
                </a:solidFill>
              </a:rPr>
              <a:t>Прочие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4347" name="Can 10"/>
          <p:cNvSpPr>
            <a:spLocks noChangeArrowheads="1"/>
          </p:cNvSpPr>
          <p:nvPr/>
        </p:nvSpPr>
        <p:spPr bwMode="auto">
          <a:xfrm>
            <a:off x="6732240" y="1915433"/>
            <a:ext cx="1573337" cy="1581177"/>
          </a:xfrm>
          <a:prstGeom prst="can">
            <a:avLst>
              <a:gd name="adj" fmla="val 25000"/>
            </a:avLst>
          </a:prstGeom>
          <a:ln>
            <a:solidFill>
              <a:schemeClr val="accent2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6800" tIns="46800" rIns="46800" bIns="46800" anchor="ctr">
            <a:no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</a:rPr>
              <a:t>Хранилище данных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21529" name="Straight Arrow Connector 41"/>
          <p:cNvCxnSpPr>
            <a:cxnSpLocks noChangeShapeType="1"/>
            <a:stCxn id="4" idx="4"/>
            <a:endCxn id="14347" idx="2"/>
          </p:cNvCxnSpPr>
          <p:nvPr/>
        </p:nvCxnSpPr>
        <p:spPr bwMode="auto">
          <a:xfrm flipV="1">
            <a:off x="5959866" y="2706022"/>
            <a:ext cx="772374" cy="1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9481" name="Заголовок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Загрузка в хранилище данных</a:t>
            </a:r>
            <a:endParaRPr lang="ru-RU" dirty="0" smtClean="0"/>
          </a:p>
        </p:txBody>
      </p:sp>
      <p:cxnSp>
        <p:nvCxnSpPr>
          <p:cNvPr id="28" name="Прямая со стрелкой 27"/>
          <p:cNvCxnSpPr>
            <a:stCxn id="14342" idx="3"/>
            <a:endCxn id="4" idx="2"/>
          </p:cNvCxnSpPr>
          <p:nvPr/>
        </p:nvCxnSpPr>
        <p:spPr>
          <a:xfrm>
            <a:off x="2909773" y="1723498"/>
            <a:ext cx="1158171" cy="982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4" name="Блок-схема: магнитный диск 3"/>
          <p:cNvSpPr/>
          <p:nvPr/>
        </p:nvSpPr>
        <p:spPr>
          <a:xfrm>
            <a:off x="4067944" y="1915434"/>
            <a:ext cx="1891922" cy="1581178"/>
          </a:xfrm>
          <a:prstGeom prst="flowChartMagneticDisk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Транспортная база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547772" y="1982332"/>
            <a:ext cx="2362001" cy="342932"/>
          </a:xfrm>
          <a:prstGeom prst="roundRect">
            <a:avLst/>
          </a:prstGeom>
          <a:ln>
            <a:headEnd/>
            <a:tailEnd type="stealth" w="lg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6800" tIns="46800" rIns="46800" bIns="46800" anchor="ctr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Учетная система </a:t>
            </a:r>
            <a:r>
              <a:rPr lang="en-US" sz="1400" dirty="0" smtClean="0">
                <a:solidFill>
                  <a:schemeClr val="tx1"/>
                </a:solidFill>
              </a:rPr>
              <a:t>B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544119" y="2412632"/>
            <a:ext cx="2369306" cy="342932"/>
          </a:xfrm>
          <a:prstGeom prst="roundRect">
            <a:avLst/>
          </a:prstGeom>
          <a:ln>
            <a:headEnd/>
            <a:tailEnd type="stealth" w="lg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6800" tIns="46800" rIns="46800" bIns="46800" anchor="ctr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Исторические данные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60" name="Прямая со стрелкой 59"/>
          <p:cNvCxnSpPr>
            <a:stCxn id="39" idx="3"/>
            <a:endCxn id="4" idx="2"/>
          </p:cNvCxnSpPr>
          <p:nvPr/>
        </p:nvCxnSpPr>
        <p:spPr>
          <a:xfrm>
            <a:off x="2909773" y="2153798"/>
            <a:ext cx="1158171" cy="5522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63" name="Прямая со стрелкой 62"/>
          <p:cNvCxnSpPr>
            <a:stCxn id="40" idx="3"/>
            <a:endCxn id="4" idx="2"/>
          </p:cNvCxnSpPr>
          <p:nvPr/>
        </p:nvCxnSpPr>
        <p:spPr>
          <a:xfrm>
            <a:off x="2913425" y="2584098"/>
            <a:ext cx="1154519" cy="121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66" name="Прямая со стрелкой 65"/>
          <p:cNvCxnSpPr>
            <a:stCxn id="14344" idx="3"/>
            <a:endCxn id="4" idx="2"/>
          </p:cNvCxnSpPr>
          <p:nvPr/>
        </p:nvCxnSpPr>
        <p:spPr>
          <a:xfrm flipV="1">
            <a:off x="2913425" y="2706023"/>
            <a:ext cx="1154519" cy="308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69" name="Прямая со стрелкой 68"/>
          <p:cNvCxnSpPr>
            <a:stCxn id="14346" idx="3"/>
            <a:endCxn id="4" idx="2"/>
          </p:cNvCxnSpPr>
          <p:nvPr/>
        </p:nvCxnSpPr>
        <p:spPr>
          <a:xfrm flipV="1">
            <a:off x="2909773" y="2706023"/>
            <a:ext cx="1158171" cy="7386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57" name="Скругленная прямоугольная выноска 56"/>
          <p:cNvSpPr/>
          <p:nvPr/>
        </p:nvSpPr>
        <p:spPr>
          <a:xfrm>
            <a:off x="2267744" y="3867894"/>
            <a:ext cx="2082189" cy="720071"/>
          </a:xfrm>
          <a:prstGeom prst="wedgeRoundRectCallout">
            <a:avLst>
              <a:gd name="adj1" fmla="val -25139"/>
              <a:gd name="adj2" fmla="val -8828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Нет привязки к системе учета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2520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87" y="1419622"/>
            <a:ext cx="3324225" cy="2190750"/>
          </a:xfr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 anchor="ctr">
            <a:normAutofit fontScale="77500" lnSpcReduction="20000"/>
          </a:bodyPr>
          <a:lstStyle/>
          <a:p>
            <a:r>
              <a:rPr lang="ru-RU" altLang="ru-RU" dirty="0" smtClean="0"/>
              <a:t>Продажи</a:t>
            </a:r>
          </a:p>
          <a:p>
            <a:r>
              <a:rPr lang="ru-RU" altLang="ru-RU" dirty="0" smtClean="0"/>
              <a:t>Остатки</a:t>
            </a:r>
          </a:p>
          <a:p>
            <a:r>
              <a:rPr lang="ru-RU" altLang="ru-RU" dirty="0" smtClean="0"/>
              <a:t>Товары</a:t>
            </a:r>
            <a:endParaRPr lang="ru-RU" altLang="ru-RU" dirty="0"/>
          </a:p>
          <a:p>
            <a:r>
              <a:rPr lang="ru-RU" altLang="ru-RU" dirty="0" smtClean="0"/>
              <a:t>Товарные группы</a:t>
            </a:r>
          </a:p>
          <a:p>
            <a:r>
              <a:rPr lang="ru-RU" altLang="ru-RU" dirty="0" smtClean="0"/>
              <a:t>Ассортиментная матрица</a:t>
            </a:r>
          </a:p>
          <a:p>
            <a:r>
              <a:rPr lang="ru-RU" altLang="ru-RU" dirty="0" smtClean="0"/>
              <a:t>Аналоги</a:t>
            </a:r>
          </a:p>
          <a:p>
            <a:r>
              <a:rPr lang="ru-RU" altLang="ru-RU" dirty="0" smtClean="0"/>
              <a:t>Поставщики</a:t>
            </a:r>
          </a:p>
          <a:p>
            <a:r>
              <a:rPr lang="ru-RU" altLang="ru-RU" dirty="0" smtClean="0"/>
              <a:t>Филиалы/склады</a:t>
            </a:r>
          </a:p>
          <a:p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Структура хранилища данных</a:t>
            </a:r>
            <a:endParaRPr lang="ru-RU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1115616" y="3795886"/>
            <a:ext cx="2304256" cy="800869"/>
          </a:xfrm>
          <a:prstGeom prst="wedgeRoundRectCallout">
            <a:avLst>
              <a:gd name="adj1" fmla="val 18468"/>
              <a:gd name="adj2" fmla="val -83879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 smtClean="0"/>
              <a:t>Преднастроенная</a:t>
            </a:r>
            <a:r>
              <a:rPr lang="ru-RU" sz="1600" dirty="0" smtClean="0"/>
              <a:t> структура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3146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резентации 16x9">
  <a:themeElements>
    <a:clrScheme name="bsg">
      <a:dk1>
        <a:sysClr val="windowText" lastClr="000000"/>
      </a:dk1>
      <a:lt1>
        <a:sysClr val="window" lastClr="FFFFFF"/>
      </a:lt1>
      <a:dk2>
        <a:srgbClr val="862430"/>
      </a:dk2>
      <a:lt2>
        <a:srgbClr val="EEECE1"/>
      </a:lt2>
      <a:accent1>
        <a:srgbClr val="862430"/>
      </a:accent1>
      <a:accent2>
        <a:srgbClr val="5C77A4"/>
      </a:accent2>
      <a:accent3>
        <a:srgbClr val="8EA1C2"/>
      </a:accent3>
      <a:accent4>
        <a:srgbClr val="404040"/>
      </a:accent4>
      <a:accent5>
        <a:srgbClr val="808080"/>
      </a:accent5>
      <a:accent6>
        <a:srgbClr val="EEECE1"/>
      </a:accent6>
      <a:hlink>
        <a:srgbClr val="203078"/>
      </a:hlink>
      <a:folHlink>
        <a:srgbClr val="66009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bsg">
      <a:dk1>
        <a:sysClr val="windowText" lastClr="000000"/>
      </a:dk1>
      <a:lt1>
        <a:sysClr val="window" lastClr="FFFFFF"/>
      </a:lt1>
      <a:dk2>
        <a:srgbClr val="862430"/>
      </a:dk2>
      <a:lt2>
        <a:srgbClr val="EEECE1"/>
      </a:lt2>
      <a:accent1>
        <a:srgbClr val="862430"/>
      </a:accent1>
      <a:accent2>
        <a:srgbClr val="5C77A4"/>
      </a:accent2>
      <a:accent3>
        <a:srgbClr val="8EA1C2"/>
      </a:accent3>
      <a:accent4>
        <a:srgbClr val="404040"/>
      </a:accent4>
      <a:accent5>
        <a:srgbClr val="808080"/>
      </a:accent5>
      <a:accent6>
        <a:srgbClr val="EEECE1"/>
      </a:accent6>
      <a:hlink>
        <a:srgbClr val="203078"/>
      </a:hlink>
      <a:folHlink>
        <a:srgbClr val="660099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16x9</Template>
  <TotalTime>963</TotalTime>
  <Words>1162</Words>
  <Application>Microsoft Office PowerPoint</Application>
  <PresentationFormat>Экран (16:9)</PresentationFormat>
  <Paragraphs>308</Paragraphs>
  <Slides>34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Шаблон презентации 16x9</vt:lpstr>
      <vt:lpstr>Тема Office</vt:lpstr>
      <vt:lpstr>Deductor Demand Planning</vt:lpstr>
      <vt:lpstr>Назначение решения</vt:lpstr>
      <vt:lpstr>Аналитическая платформа</vt:lpstr>
      <vt:lpstr>Адаптация решения</vt:lpstr>
      <vt:lpstr>Задача решения</vt:lpstr>
      <vt:lpstr>Функционал решения</vt:lpstr>
      <vt:lpstr>Причины потерь</vt:lpstr>
      <vt:lpstr>Загрузка в хранилище данных</vt:lpstr>
      <vt:lpstr>Структура хранилища данных</vt:lpstr>
      <vt:lpstr>Анализ ассортимента</vt:lpstr>
      <vt:lpstr>Ассортимент: новизна</vt:lpstr>
      <vt:lpstr>Ассортимент: регулярность</vt:lpstr>
      <vt:lpstr>Ассортимент: сезонность</vt:lpstr>
      <vt:lpstr>Восстановление спроса</vt:lpstr>
      <vt:lpstr>Восстановление спроса: методы</vt:lpstr>
      <vt:lpstr>Удаление аномалий</vt:lpstr>
      <vt:lpstr>Удаление аномалий: методы</vt:lpstr>
      <vt:lpstr>Объекты прогнозирования</vt:lpstr>
      <vt:lpstr>Прогноз: подготовка</vt:lpstr>
      <vt:lpstr>Прогноз: алгоритмы </vt:lpstr>
      <vt:lpstr>Прогноз: сравнение результатов</vt:lpstr>
      <vt:lpstr>Прогноз:  лучшая модель</vt:lpstr>
      <vt:lpstr>Прогноз: результат</vt:lpstr>
      <vt:lpstr>Разгруппировка по товарам</vt:lpstr>
      <vt:lpstr>Прогноз: внешние факторы</vt:lpstr>
      <vt:lpstr>Оптимальный страховой запас</vt:lpstr>
      <vt:lpstr>Оптимальный запас: пример</vt:lpstr>
      <vt:lpstr>Учет ограничений</vt:lpstr>
      <vt:lpstr>Закупка: дата поставки</vt:lpstr>
      <vt:lpstr>Закупка: объем</vt:lpstr>
      <vt:lpstr>Заказ поставщикам</vt:lpstr>
      <vt:lpstr>Экономический эффект</vt:lpstr>
      <vt:lpstr>Ключевые преимущества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Deductor Inventory Stock Optimization Forecast</dc:title>
  <dc:creator>Алексей Арустамов</dc:creator>
  <cp:lastModifiedBy>Сергей Шмелёв</cp:lastModifiedBy>
  <cp:revision>67</cp:revision>
  <dcterms:created xsi:type="dcterms:W3CDTF">2014-11-24T05:47:17Z</dcterms:created>
  <dcterms:modified xsi:type="dcterms:W3CDTF">2015-10-26T07:54:34Z</dcterms:modified>
</cp:coreProperties>
</file>