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8" r:id="rId2"/>
  </p:sldMasterIdLst>
  <p:notesMasterIdLst>
    <p:notesMasterId r:id="rId31"/>
  </p:notesMasterIdLst>
  <p:handoutMasterIdLst>
    <p:handoutMasterId r:id="rId32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86" autoAdjust="0"/>
  </p:normalViewPr>
  <p:slideViewPr>
    <p:cSldViewPr>
      <p:cViewPr varScale="1">
        <p:scale>
          <a:sx n="129" d="100"/>
          <a:sy n="129" d="100"/>
        </p:scale>
        <p:origin x="-110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OJECTS\Competentum\BG.210\DWH\&#1052;&#1086;&#1076;&#1091;&#1083;&#1100;%20&#1084;&#1086;&#1076;&#1077;&#1083;&#1080;&#1088;&#1086;&#1074;&#1072;&#1085;&#1080;&#1103;%20&#1080;%20&#1086;&#1094;&#1077;&#1085;&#1082;&#1080;%20&#1082;&#1072;&#1095;&#1077;&#1089;&#1090;&#1074;&#1072;\export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Плохие %, кумулятивный</c:v>
                </c:pt>
              </c:strCache>
            </c:strRef>
          </c:tx>
          <c:spPr>
            <a:ln w="38100">
              <a:solidFill>
                <a:srgbClr val="E9873A"/>
              </a:solidFill>
            </a:ln>
          </c:spPr>
          <c:marker>
            <c:symbol val="none"/>
          </c:marker>
          <c:xVal>
            <c:numRef>
              <c:f>Лист1!$A$2:$A$389</c:f>
              <c:numCache>
                <c:formatCode>General</c:formatCode>
                <c:ptCount val="388"/>
                <c:pt idx="0">
                  <c:v>332</c:v>
                </c:pt>
                <c:pt idx="1">
                  <c:v>343</c:v>
                </c:pt>
                <c:pt idx="2">
                  <c:v>349</c:v>
                </c:pt>
                <c:pt idx="3">
                  <c:v>359</c:v>
                </c:pt>
                <c:pt idx="4">
                  <c:v>370</c:v>
                </c:pt>
                <c:pt idx="5">
                  <c:v>373</c:v>
                </c:pt>
                <c:pt idx="6">
                  <c:v>374</c:v>
                </c:pt>
                <c:pt idx="7">
                  <c:v>380</c:v>
                </c:pt>
                <c:pt idx="8">
                  <c:v>383</c:v>
                </c:pt>
                <c:pt idx="9">
                  <c:v>384</c:v>
                </c:pt>
                <c:pt idx="10">
                  <c:v>385</c:v>
                </c:pt>
                <c:pt idx="11">
                  <c:v>388</c:v>
                </c:pt>
                <c:pt idx="12">
                  <c:v>390</c:v>
                </c:pt>
                <c:pt idx="13">
                  <c:v>391</c:v>
                </c:pt>
                <c:pt idx="14">
                  <c:v>392</c:v>
                </c:pt>
                <c:pt idx="15">
                  <c:v>393</c:v>
                </c:pt>
                <c:pt idx="16">
                  <c:v>394</c:v>
                </c:pt>
                <c:pt idx="17">
                  <c:v>395</c:v>
                </c:pt>
                <c:pt idx="18">
                  <c:v>397</c:v>
                </c:pt>
                <c:pt idx="19">
                  <c:v>399</c:v>
                </c:pt>
                <c:pt idx="20">
                  <c:v>400</c:v>
                </c:pt>
                <c:pt idx="21">
                  <c:v>401</c:v>
                </c:pt>
                <c:pt idx="22">
                  <c:v>402</c:v>
                </c:pt>
                <c:pt idx="23">
                  <c:v>403</c:v>
                </c:pt>
                <c:pt idx="24">
                  <c:v>404</c:v>
                </c:pt>
                <c:pt idx="25">
                  <c:v>405</c:v>
                </c:pt>
                <c:pt idx="26">
                  <c:v>409</c:v>
                </c:pt>
                <c:pt idx="27">
                  <c:v>411</c:v>
                </c:pt>
                <c:pt idx="28">
                  <c:v>412</c:v>
                </c:pt>
                <c:pt idx="29">
                  <c:v>413</c:v>
                </c:pt>
                <c:pt idx="30">
                  <c:v>414</c:v>
                </c:pt>
                <c:pt idx="31">
                  <c:v>415</c:v>
                </c:pt>
                <c:pt idx="32">
                  <c:v>416</c:v>
                </c:pt>
                <c:pt idx="33">
                  <c:v>417</c:v>
                </c:pt>
                <c:pt idx="34">
                  <c:v>418</c:v>
                </c:pt>
                <c:pt idx="35">
                  <c:v>420</c:v>
                </c:pt>
                <c:pt idx="36">
                  <c:v>421</c:v>
                </c:pt>
                <c:pt idx="37">
                  <c:v>422</c:v>
                </c:pt>
                <c:pt idx="38">
                  <c:v>423</c:v>
                </c:pt>
                <c:pt idx="39">
                  <c:v>424</c:v>
                </c:pt>
                <c:pt idx="40">
                  <c:v>425</c:v>
                </c:pt>
                <c:pt idx="41">
                  <c:v>426</c:v>
                </c:pt>
                <c:pt idx="42">
                  <c:v>428</c:v>
                </c:pt>
                <c:pt idx="43">
                  <c:v>429</c:v>
                </c:pt>
                <c:pt idx="44">
                  <c:v>433</c:v>
                </c:pt>
                <c:pt idx="45">
                  <c:v>435</c:v>
                </c:pt>
                <c:pt idx="46">
                  <c:v>436</c:v>
                </c:pt>
                <c:pt idx="47">
                  <c:v>437</c:v>
                </c:pt>
                <c:pt idx="48">
                  <c:v>438</c:v>
                </c:pt>
                <c:pt idx="49">
                  <c:v>439</c:v>
                </c:pt>
                <c:pt idx="50">
                  <c:v>440</c:v>
                </c:pt>
                <c:pt idx="51">
                  <c:v>441</c:v>
                </c:pt>
                <c:pt idx="52">
                  <c:v>442</c:v>
                </c:pt>
                <c:pt idx="53">
                  <c:v>443</c:v>
                </c:pt>
                <c:pt idx="54">
                  <c:v>444</c:v>
                </c:pt>
                <c:pt idx="55">
                  <c:v>445</c:v>
                </c:pt>
                <c:pt idx="56">
                  <c:v>446</c:v>
                </c:pt>
                <c:pt idx="57">
                  <c:v>447</c:v>
                </c:pt>
                <c:pt idx="58">
                  <c:v>448</c:v>
                </c:pt>
                <c:pt idx="59">
                  <c:v>449</c:v>
                </c:pt>
                <c:pt idx="60">
                  <c:v>450</c:v>
                </c:pt>
                <c:pt idx="61">
                  <c:v>451</c:v>
                </c:pt>
                <c:pt idx="62">
                  <c:v>452</c:v>
                </c:pt>
                <c:pt idx="63">
                  <c:v>453</c:v>
                </c:pt>
                <c:pt idx="64">
                  <c:v>454</c:v>
                </c:pt>
                <c:pt idx="65">
                  <c:v>455</c:v>
                </c:pt>
                <c:pt idx="66">
                  <c:v>456</c:v>
                </c:pt>
                <c:pt idx="67">
                  <c:v>457</c:v>
                </c:pt>
                <c:pt idx="68">
                  <c:v>458</c:v>
                </c:pt>
                <c:pt idx="69">
                  <c:v>459</c:v>
                </c:pt>
                <c:pt idx="70">
                  <c:v>460</c:v>
                </c:pt>
                <c:pt idx="71">
                  <c:v>461</c:v>
                </c:pt>
                <c:pt idx="72">
                  <c:v>462</c:v>
                </c:pt>
                <c:pt idx="73">
                  <c:v>463</c:v>
                </c:pt>
                <c:pt idx="74">
                  <c:v>464</c:v>
                </c:pt>
                <c:pt idx="75">
                  <c:v>465</c:v>
                </c:pt>
                <c:pt idx="76">
                  <c:v>466</c:v>
                </c:pt>
                <c:pt idx="77">
                  <c:v>467</c:v>
                </c:pt>
                <c:pt idx="78">
                  <c:v>468</c:v>
                </c:pt>
                <c:pt idx="79">
                  <c:v>469</c:v>
                </c:pt>
                <c:pt idx="80">
                  <c:v>470</c:v>
                </c:pt>
                <c:pt idx="81">
                  <c:v>471</c:v>
                </c:pt>
                <c:pt idx="82">
                  <c:v>472</c:v>
                </c:pt>
                <c:pt idx="83">
                  <c:v>473</c:v>
                </c:pt>
                <c:pt idx="84">
                  <c:v>474</c:v>
                </c:pt>
                <c:pt idx="85">
                  <c:v>475</c:v>
                </c:pt>
                <c:pt idx="86">
                  <c:v>476</c:v>
                </c:pt>
                <c:pt idx="87">
                  <c:v>477</c:v>
                </c:pt>
                <c:pt idx="88">
                  <c:v>478</c:v>
                </c:pt>
                <c:pt idx="89">
                  <c:v>479</c:v>
                </c:pt>
                <c:pt idx="90">
                  <c:v>480</c:v>
                </c:pt>
                <c:pt idx="91">
                  <c:v>481</c:v>
                </c:pt>
                <c:pt idx="92">
                  <c:v>482</c:v>
                </c:pt>
                <c:pt idx="93">
                  <c:v>483</c:v>
                </c:pt>
                <c:pt idx="94">
                  <c:v>484</c:v>
                </c:pt>
                <c:pt idx="95">
                  <c:v>485</c:v>
                </c:pt>
                <c:pt idx="96">
                  <c:v>486</c:v>
                </c:pt>
                <c:pt idx="97">
                  <c:v>487</c:v>
                </c:pt>
                <c:pt idx="98">
                  <c:v>488</c:v>
                </c:pt>
                <c:pt idx="99">
                  <c:v>489</c:v>
                </c:pt>
                <c:pt idx="100">
                  <c:v>490</c:v>
                </c:pt>
                <c:pt idx="101">
                  <c:v>491</c:v>
                </c:pt>
                <c:pt idx="102">
                  <c:v>492</c:v>
                </c:pt>
                <c:pt idx="103">
                  <c:v>493</c:v>
                </c:pt>
                <c:pt idx="104">
                  <c:v>494</c:v>
                </c:pt>
                <c:pt idx="105">
                  <c:v>495</c:v>
                </c:pt>
                <c:pt idx="106">
                  <c:v>496</c:v>
                </c:pt>
                <c:pt idx="107">
                  <c:v>497</c:v>
                </c:pt>
                <c:pt idx="108">
                  <c:v>498</c:v>
                </c:pt>
                <c:pt idx="109">
                  <c:v>499</c:v>
                </c:pt>
                <c:pt idx="110">
                  <c:v>500</c:v>
                </c:pt>
                <c:pt idx="111">
                  <c:v>501</c:v>
                </c:pt>
                <c:pt idx="112">
                  <c:v>502</c:v>
                </c:pt>
                <c:pt idx="113">
                  <c:v>503</c:v>
                </c:pt>
                <c:pt idx="114">
                  <c:v>504</c:v>
                </c:pt>
                <c:pt idx="115">
                  <c:v>505</c:v>
                </c:pt>
                <c:pt idx="116">
                  <c:v>506</c:v>
                </c:pt>
                <c:pt idx="117">
                  <c:v>507</c:v>
                </c:pt>
                <c:pt idx="118">
                  <c:v>508</c:v>
                </c:pt>
                <c:pt idx="119">
                  <c:v>509</c:v>
                </c:pt>
                <c:pt idx="120">
                  <c:v>510</c:v>
                </c:pt>
                <c:pt idx="121">
                  <c:v>511</c:v>
                </c:pt>
                <c:pt idx="122">
                  <c:v>512</c:v>
                </c:pt>
                <c:pt idx="123">
                  <c:v>513</c:v>
                </c:pt>
                <c:pt idx="124">
                  <c:v>514</c:v>
                </c:pt>
                <c:pt idx="125">
                  <c:v>515</c:v>
                </c:pt>
                <c:pt idx="126">
                  <c:v>516</c:v>
                </c:pt>
                <c:pt idx="127">
                  <c:v>517</c:v>
                </c:pt>
                <c:pt idx="128">
                  <c:v>518</c:v>
                </c:pt>
                <c:pt idx="129">
                  <c:v>519</c:v>
                </c:pt>
                <c:pt idx="130">
                  <c:v>520</c:v>
                </c:pt>
                <c:pt idx="131">
                  <c:v>521</c:v>
                </c:pt>
                <c:pt idx="132">
                  <c:v>522</c:v>
                </c:pt>
                <c:pt idx="133">
                  <c:v>523</c:v>
                </c:pt>
                <c:pt idx="134">
                  <c:v>524</c:v>
                </c:pt>
                <c:pt idx="135">
                  <c:v>525</c:v>
                </c:pt>
                <c:pt idx="136">
                  <c:v>526</c:v>
                </c:pt>
                <c:pt idx="137">
                  <c:v>527</c:v>
                </c:pt>
                <c:pt idx="138">
                  <c:v>528</c:v>
                </c:pt>
                <c:pt idx="139">
                  <c:v>529</c:v>
                </c:pt>
                <c:pt idx="140">
                  <c:v>530</c:v>
                </c:pt>
                <c:pt idx="141">
                  <c:v>531</c:v>
                </c:pt>
                <c:pt idx="142">
                  <c:v>532</c:v>
                </c:pt>
                <c:pt idx="143">
                  <c:v>533</c:v>
                </c:pt>
                <c:pt idx="144">
                  <c:v>534</c:v>
                </c:pt>
                <c:pt idx="145">
                  <c:v>535</c:v>
                </c:pt>
                <c:pt idx="146">
                  <c:v>536</c:v>
                </c:pt>
                <c:pt idx="147">
                  <c:v>537</c:v>
                </c:pt>
                <c:pt idx="148">
                  <c:v>538</c:v>
                </c:pt>
                <c:pt idx="149">
                  <c:v>539</c:v>
                </c:pt>
                <c:pt idx="150">
                  <c:v>540</c:v>
                </c:pt>
                <c:pt idx="151">
                  <c:v>541</c:v>
                </c:pt>
                <c:pt idx="152">
                  <c:v>542</c:v>
                </c:pt>
                <c:pt idx="153">
                  <c:v>543</c:v>
                </c:pt>
                <c:pt idx="154">
                  <c:v>544</c:v>
                </c:pt>
                <c:pt idx="155">
                  <c:v>545</c:v>
                </c:pt>
                <c:pt idx="156">
                  <c:v>546</c:v>
                </c:pt>
                <c:pt idx="157">
                  <c:v>547</c:v>
                </c:pt>
                <c:pt idx="158">
                  <c:v>548</c:v>
                </c:pt>
                <c:pt idx="159">
                  <c:v>549</c:v>
                </c:pt>
                <c:pt idx="160">
                  <c:v>550</c:v>
                </c:pt>
                <c:pt idx="161">
                  <c:v>551</c:v>
                </c:pt>
                <c:pt idx="162">
                  <c:v>552</c:v>
                </c:pt>
                <c:pt idx="163">
                  <c:v>553</c:v>
                </c:pt>
                <c:pt idx="164">
                  <c:v>554</c:v>
                </c:pt>
                <c:pt idx="165">
                  <c:v>555</c:v>
                </c:pt>
                <c:pt idx="166">
                  <c:v>556</c:v>
                </c:pt>
                <c:pt idx="167">
                  <c:v>557</c:v>
                </c:pt>
                <c:pt idx="168">
                  <c:v>558</c:v>
                </c:pt>
                <c:pt idx="169">
                  <c:v>559</c:v>
                </c:pt>
                <c:pt idx="170">
                  <c:v>560</c:v>
                </c:pt>
                <c:pt idx="171">
                  <c:v>561</c:v>
                </c:pt>
                <c:pt idx="172">
                  <c:v>562</c:v>
                </c:pt>
                <c:pt idx="173">
                  <c:v>563</c:v>
                </c:pt>
                <c:pt idx="174">
                  <c:v>564</c:v>
                </c:pt>
                <c:pt idx="175">
                  <c:v>565</c:v>
                </c:pt>
                <c:pt idx="176">
                  <c:v>566</c:v>
                </c:pt>
                <c:pt idx="177">
                  <c:v>567</c:v>
                </c:pt>
                <c:pt idx="178">
                  <c:v>568</c:v>
                </c:pt>
                <c:pt idx="179">
                  <c:v>569</c:v>
                </c:pt>
                <c:pt idx="180">
                  <c:v>570</c:v>
                </c:pt>
                <c:pt idx="181">
                  <c:v>571</c:v>
                </c:pt>
                <c:pt idx="182">
                  <c:v>572</c:v>
                </c:pt>
                <c:pt idx="183">
                  <c:v>573</c:v>
                </c:pt>
                <c:pt idx="184">
                  <c:v>574</c:v>
                </c:pt>
                <c:pt idx="185">
                  <c:v>575</c:v>
                </c:pt>
                <c:pt idx="186">
                  <c:v>576</c:v>
                </c:pt>
                <c:pt idx="187">
                  <c:v>577</c:v>
                </c:pt>
                <c:pt idx="188">
                  <c:v>578</c:v>
                </c:pt>
                <c:pt idx="189">
                  <c:v>579</c:v>
                </c:pt>
                <c:pt idx="190">
                  <c:v>580</c:v>
                </c:pt>
                <c:pt idx="191">
                  <c:v>581</c:v>
                </c:pt>
                <c:pt idx="192">
                  <c:v>582</c:v>
                </c:pt>
                <c:pt idx="193">
                  <c:v>583</c:v>
                </c:pt>
                <c:pt idx="194">
                  <c:v>584</c:v>
                </c:pt>
                <c:pt idx="195">
                  <c:v>585</c:v>
                </c:pt>
                <c:pt idx="196">
                  <c:v>586</c:v>
                </c:pt>
                <c:pt idx="197">
                  <c:v>587</c:v>
                </c:pt>
                <c:pt idx="198">
                  <c:v>588</c:v>
                </c:pt>
                <c:pt idx="199">
                  <c:v>589</c:v>
                </c:pt>
                <c:pt idx="200">
                  <c:v>590</c:v>
                </c:pt>
                <c:pt idx="201">
                  <c:v>591</c:v>
                </c:pt>
                <c:pt idx="202">
                  <c:v>592</c:v>
                </c:pt>
                <c:pt idx="203">
                  <c:v>593</c:v>
                </c:pt>
                <c:pt idx="204">
                  <c:v>594</c:v>
                </c:pt>
                <c:pt idx="205">
                  <c:v>595</c:v>
                </c:pt>
                <c:pt idx="206">
                  <c:v>596</c:v>
                </c:pt>
                <c:pt idx="207">
                  <c:v>597</c:v>
                </c:pt>
                <c:pt idx="208">
                  <c:v>598</c:v>
                </c:pt>
                <c:pt idx="209">
                  <c:v>599</c:v>
                </c:pt>
                <c:pt idx="210">
                  <c:v>600</c:v>
                </c:pt>
                <c:pt idx="211">
                  <c:v>601</c:v>
                </c:pt>
                <c:pt idx="212">
                  <c:v>602</c:v>
                </c:pt>
                <c:pt idx="213">
                  <c:v>603</c:v>
                </c:pt>
                <c:pt idx="214">
                  <c:v>604</c:v>
                </c:pt>
                <c:pt idx="215">
                  <c:v>605</c:v>
                </c:pt>
                <c:pt idx="216">
                  <c:v>606</c:v>
                </c:pt>
                <c:pt idx="217">
                  <c:v>607</c:v>
                </c:pt>
                <c:pt idx="218">
                  <c:v>608</c:v>
                </c:pt>
                <c:pt idx="219">
                  <c:v>609</c:v>
                </c:pt>
                <c:pt idx="220">
                  <c:v>610</c:v>
                </c:pt>
                <c:pt idx="221">
                  <c:v>611</c:v>
                </c:pt>
                <c:pt idx="222">
                  <c:v>612</c:v>
                </c:pt>
                <c:pt idx="223">
                  <c:v>613</c:v>
                </c:pt>
                <c:pt idx="224">
                  <c:v>614</c:v>
                </c:pt>
                <c:pt idx="225">
                  <c:v>615</c:v>
                </c:pt>
                <c:pt idx="226">
                  <c:v>616</c:v>
                </c:pt>
                <c:pt idx="227">
                  <c:v>617</c:v>
                </c:pt>
                <c:pt idx="228">
                  <c:v>618</c:v>
                </c:pt>
                <c:pt idx="229">
                  <c:v>619</c:v>
                </c:pt>
                <c:pt idx="230">
                  <c:v>620</c:v>
                </c:pt>
                <c:pt idx="231">
                  <c:v>621</c:v>
                </c:pt>
                <c:pt idx="232">
                  <c:v>622</c:v>
                </c:pt>
                <c:pt idx="233">
                  <c:v>623</c:v>
                </c:pt>
                <c:pt idx="234">
                  <c:v>624</c:v>
                </c:pt>
                <c:pt idx="235">
                  <c:v>625</c:v>
                </c:pt>
                <c:pt idx="236">
                  <c:v>626</c:v>
                </c:pt>
                <c:pt idx="237">
                  <c:v>627</c:v>
                </c:pt>
                <c:pt idx="238">
                  <c:v>628</c:v>
                </c:pt>
                <c:pt idx="239">
                  <c:v>629</c:v>
                </c:pt>
                <c:pt idx="240">
                  <c:v>630</c:v>
                </c:pt>
                <c:pt idx="241">
                  <c:v>631</c:v>
                </c:pt>
                <c:pt idx="242">
                  <c:v>632</c:v>
                </c:pt>
                <c:pt idx="243">
                  <c:v>633</c:v>
                </c:pt>
                <c:pt idx="244">
                  <c:v>634</c:v>
                </c:pt>
                <c:pt idx="245">
                  <c:v>635</c:v>
                </c:pt>
                <c:pt idx="246">
                  <c:v>636</c:v>
                </c:pt>
                <c:pt idx="247">
                  <c:v>637</c:v>
                </c:pt>
                <c:pt idx="248">
                  <c:v>638</c:v>
                </c:pt>
                <c:pt idx="249">
                  <c:v>639</c:v>
                </c:pt>
                <c:pt idx="250">
                  <c:v>640</c:v>
                </c:pt>
                <c:pt idx="251">
                  <c:v>641</c:v>
                </c:pt>
                <c:pt idx="252">
                  <c:v>642</c:v>
                </c:pt>
                <c:pt idx="253">
                  <c:v>643</c:v>
                </c:pt>
                <c:pt idx="254">
                  <c:v>644</c:v>
                </c:pt>
                <c:pt idx="255">
                  <c:v>645</c:v>
                </c:pt>
                <c:pt idx="256">
                  <c:v>646</c:v>
                </c:pt>
                <c:pt idx="257">
                  <c:v>647</c:v>
                </c:pt>
                <c:pt idx="258">
                  <c:v>648</c:v>
                </c:pt>
                <c:pt idx="259">
                  <c:v>649</c:v>
                </c:pt>
                <c:pt idx="260">
                  <c:v>650</c:v>
                </c:pt>
                <c:pt idx="261">
                  <c:v>651</c:v>
                </c:pt>
                <c:pt idx="262">
                  <c:v>652</c:v>
                </c:pt>
                <c:pt idx="263">
                  <c:v>653</c:v>
                </c:pt>
                <c:pt idx="264">
                  <c:v>654</c:v>
                </c:pt>
                <c:pt idx="265">
                  <c:v>655</c:v>
                </c:pt>
                <c:pt idx="266">
                  <c:v>656</c:v>
                </c:pt>
                <c:pt idx="267">
                  <c:v>657</c:v>
                </c:pt>
                <c:pt idx="268">
                  <c:v>658</c:v>
                </c:pt>
                <c:pt idx="269">
                  <c:v>659</c:v>
                </c:pt>
                <c:pt idx="270">
                  <c:v>660</c:v>
                </c:pt>
                <c:pt idx="271">
                  <c:v>661</c:v>
                </c:pt>
                <c:pt idx="272">
                  <c:v>662</c:v>
                </c:pt>
                <c:pt idx="273">
                  <c:v>663</c:v>
                </c:pt>
                <c:pt idx="274">
                  <c:v>664</c:v>
                </c:pt>
                <c:pt idx="275">
                  <c:v>665</c:v>
                </c:pt>
                <c:pt idx="276">
                  <c:v>666</c:v>
                </c:pt>
                <c:pt idx="277">
                  <c:v>667</c:v>
                </c:pt>
                <c:pt idx="278">
                  <c:v>668</c:v>
                </c:pt>
                <c:pt idx="279">
                  <c:v>669</c:v>
                </c:pt>
                <c:pt idx="280">
                  <c:v>670</c:v>
                </c:pt>
                <c:pt idx="281">
                  <c:v>671</c:v>
                </c:pt>
                <c:pt idx="282">
                  <c:v>672</c:v>
                </c:pt>
                <c:pt idx="283">
                  <c:v>673</c:v>
                </c:pt>
                <c:pt idx="284">
                  <c:v>674</c:v>
                </c:pt>
                <c:pt idx="285">
                  <c:v>675</c:v>
                </c:pt>
                <c:pt idx="286">
                  <c:v>676</c:v>
                </c:pt>
                <c:pt idx="287">
                  <c:v>677</c:v>
                </c:pt>
                <c:pt idx="288">
                  <c:v>678</c:v>
                </c:pt>
                <c:pt idx="289">
                  <c:v>679</c:v>
                </c:pt>
                <c:pt idx="290">
                  <c:v>680</c:v>
                </c:pt>
                <c:pt idx="291">
                  <c:v>681</c:v>
                </c:pt>
                <c:pt idx="292">
                  <c:v>682</c:v>
                </c:pt>
                <c:pt idx="293">
                  <c:v>683</c:v>
                </c:pt>
                <c:pt idx="294">
                  <c:v>684</c:v>
                </c:pt>
                <c:pt idx="295">
                  <c:v>685</c:v>
                </c:pt>
                <c:pt idx="296">
                  <c:v>687</c:v>
                </c:pt>
                <c:pt idx="297">
                  <c:v>689</c:v>
                </c:pt>
                <c:pt idx="298">
                  <c:v>690</c:v>
                </c:pt>
                <c:pt idx="299">
                  <c:v>691</c:v>
                </c:pt>
                <c:pt idx="300">
                  <c:v>692</c:v>
                </c:pt>
                <c:pt idx="301">
                  <c:v>693</c:v>
                </c:pt>
                <c:pt idx="302">
                  <c:v>694</c:v>
                </c:pt>
                <c:pt idx="303">
                  <c:v>696</c:v>
                </c:pt>
                <c:pt idx="304">
                  <c:v>697</c:v>
                </c:pt>
                <c:pt idx="305">
                  <c:v>698</c:v>
                </c:pt>
                <c:pt idx="306">
                  <c:v>699</c:v>
                </c:pt>
                <c:pt idx="307">
                  <c:v>700</c:v>
                </c:pt>
                <c:pt idx="308">
                  <c:v>701</c:v>
                </c:pt>
                <c:pt idx="309">
                  <c:v>702</c:v>
                </c:pt>
                <c:pt idx="310">
                  <c:v>703</c:v>
                </c:pt>
                <c:pt idx="311">
                  <c:v>704</c:v>
                </c:pt>
                <c:pt idx="312">
                  <c:v>705</c:v>
                </c:pt>
                <c:pt idx="313">
                  <c:v>706</c:v>
                </c:pt>
                <c:pt idx="314">
                  <c:v>707</c:v>
                </c:pt>
                <c:pt idx="315">
                  <c:v>708</c:v>
                </c:pt>
                <c:pt idx="316">
                  <c:v>709</c:v>
                </c:pt>
                <c:pt idx="317">
                  <c:v>710</c:v>
                </c:pt>
                <c:pt idx="318">
                  <c:v>713</c:v>
                </c:pt>
                <c:pt idx="319">
                  <c:v>714</c:v>
                </c:pt>
                <c:pt idx="320">
                  <c:v>715</c:v>
                </c:pt>
                <c:pt idx="321">
                  <c:v>716</c:v>
                </c:pt>
                <c:pt idx="322">
                  <c:v>717</c:v>
                </c:pt>
                <c:pt idx="323">
                  <c:v>718</c:v>
                </c:pt>
                <c:pt idx="324">
                  <c:v>719</c:v>
                </c:pt>
                <c:pt idx="325">
                  <c:v>720</c:v>
                </c:pt>
                <c:pt idx="326">
                  <c:v>721</c:v>
                </c:pt>
                <c:pt idx="327">
                  <c:v>722</c:v>
                </c:pt>
                <c:pt idx="328">
                  <c:v>723</c:v>
                </c:pt>
                <c:pt idx="329">
                  <c:v>725</c:v>
                </c:pt>
                <c:pt idx="330">
                  <c:v>727</c:v>
                </c:pt>
                <c:pt idx="331">
                  <c:v>728</c:v>
                </c:pt>
                <c:pt idx="332">
                  <c:v>729</c:v>
                </c:pt>
                <c:pt idx="333">
                  <c:v>731</c:v>
                </c:pt>
                <c:pt idx="334">
                  <c:v>732</c:v>
                </c:pt>
                <c:pt idx="335">
                  <c:v>733</c:v>
                </c:pt>
                <c:pt idx="336">
                  <c:v>734</c:v>
                </c:pt>
                <c:pt idx="337">
                  <c:v>735</c:v>
                </c:pt>
                <c:pt idx="338">
                  <c:v>736</c:v>
                </c:pt>
                <c:pt idx="339">
                  <c:v>737</c:v>
                </c:pt>
                <c:pt idx="340">
                  <c:v>738</c:v>
                </c:pt>
                <c:pt idx="341">
                  <c:v>739</c:v>
                </c:pt>
                <c:pt idx="342">
                  <c:v>740</c:v>
                </c:pt>
                <c:pt idx="343">
                  <c:v>741</c:v>
                </c:pt>
                <c:pt idx="344">
                  <c:v>742</c:v>
                </c:pt>
                <c:pt idx="345">
                  <c:v>743</c:v>
                </c:pt>
                <c:pt idx="346">
                  <c:v>744</c:v>
                </c:pt>
                <c:pt idx="347">
                  <c:v>745</c:v>
                </c:pt>
                <c:pt idx="348">
                  <c:v>747</c:v>
                </c:pt>
                <c:pt idx="349">
                  <c:v>748</c:v>
                </c:pt>
                <c:pt idx="350">
                  <c:v>749</c:v>
                </c:pt>
                <c:pt idx="351">
                  <c:v>750</c:v>
                </c:pt>
                <c:pt idx="352">
                  <c:v>752</c:v>
                </c:pt>
                <c:pt idx="353">
                  <c:v>754</c:v>
                </c:pt>
                <c:pt idx="354">
                  <c:v>755</c:v>
                </c:pt>
                <c:pt idx="355">
                  <c:v>756</c:v>
                </c:pt>
                <c:pt idx="356">
                  <c:v>759</c:v>
                </c:pt>
                <c:pt idx="357">
                  <c:v>760</c:v>
                </c:pt>
                <c:pt idx="358">
                  <c:v>763</c:v>
                </c:pt>
                <c:pt idx="359">
                  <c:v>764</c:v>
                </c:pt>
                <c:pt idx="360">
                  <c:v>768</c:v>
                </c:pt>
                <c:pt idx="361">
                  <c:v>769</c:v>
                </c:pt>
                <c:pt idx="362">
                  <c:v>770</c:v>
                </c:pt>
                <c:pt idx="363">
                  <c:v>772</c:v>
                </c:pt>
                <c:pt idx="364">
                  <c:v>775</c:v>
                </c:pt>
                <c:pt idx="365">
                  <c:v>776</c:v>
                </c:pt>
                <c:pt idx="366">
                  <c:v>778</c:v>
                </c:pt>
                <c:pt idx="367">
                  <c:v>779</c:v>
                </c:pt>
                <c:pt idx="368">
                  <c:v>780</c:v>
                </c:pt>
                <c:pt idx="369">
                  <c:v>782</c:v>
                </c:pt>
                <c:pt idx="370">
                  <c:v>785</c:v>
                </c:pt>
                <c:pt idx="371">
                  <c:v>786</c:v>
                </c:pt>
                <c:pt idx="372">
                  <c:v>792</c:v>
                </c:pt>
                <c:pt idx="373">
                  <c:v>793</c:v>
                </c:pt>
                <c:pt idx="374">
                  <c:v>795</c:v>
                </c:pt>
                <c:pt idx="375">
                  <c:v>798</c:v>
                </c:pt>
                <c:pt idx="376">
                  <c:v>799</c:v>
                </c:pt>
                <c:pt idx="377">
                  <c:v>803</c:v>
                </c:pt>
                <c:pt idx="378">
                  <c:v>806</c:v>
                </c:pt>
                <c:pt idx="379">
                  <c:v>814</c:v>
                </c:pt>
                <c:pt idx="380">
                  <c:v>816</c:v>
                </c:pt>
                <c:pt idx="381">
                  <c:v>818</c:v>
                </c:pt>
                <c:pt idx="382">
                  <c:v>833</c:v>
                </c:pt>
                <c:pt idx="383">
                  <c:v>840</c:v>
                </c:pt>
                <c:pt idx="384">
                  <c:v>844</c:v>
                </c:pt>
                <c:pt idx="385">
                  <c:v>850</c:v>
                </c:pt>
                <c:pt idx="386">
                  <c:v>859</c:v>
                </c:pt>
                <c:pt idx="387">
                  <c:v>866</c:v>
                </c:pt>
              </c:numCache>
            </c:numRef>
          </c:xVal>
          <c:yVal>
            <c:numRef>
              <c:f>Лист1!$B$2:$B$389</c:f>
              <c:numCache>
                <c:formatCode>General</c:formatCode>
                <c:ptCount val="388"/>
                <c:pt idx="0">
                  <c:v>0.43000000000000038</c:v>
                </c:pt>
                <c:pt idx="1">
                  <c:v>0.85000000000000064</c:v>
                </c:pt>
                <c:pt idx="2">
                  <c:v>1.28</c:v>
                </c:pt>
                <c:pt idx="3">
                  <c:v>1.7100000000000026</c:v>
                </c:pt>
                <c:pt idx="4">
                  <c:v>1.7100000000000026</c:v>
                </c:pt>
                <c:pt idx="5">
                  <c:v>2.14</c:v>
                </c:pt>
                <c:pt idx="6">
                  <c:v>2.56</c:v>
                </c:pt>
                <c:pt idx="7">
                  <c:v>2.9899999999999998</c:v>
                </c:pt>
                <c:pt idx="8">
                  <c:v>3.42</c:v>
                </c:pt>
                <c:pt idx="9">
                  <c:v>3.42</c:v>
                </c:pt>
                <c:pt idx="10">
                  <c:v>3.8499999999999988</c:v>
                </c:pt>
                <c:pt idx="11">
                  <c:v>4.2699999999999996</c:v>
                </c:pt>
                <c:pt idx="12">
                  <c:v>4.7</c:v>
                </c:pt>
                <c:pt idx="13">
                  <c:v>4.7</c:v>
                </c:pt>
                <c:pt idx="14">
                  <c:v>5.56</c:v>
                </c:pt>
                <c:pt idx="15">
                  <c:v>6.41</c:v>
                </c:pt>
                <c:pt idx="16">
                  <c:v>6.84</c:v>
                </c:pt>
                <c:pt idx="17">
                  <c:v>7.6899999999999995</c:v>
                </c:pt>
                <c:pt idx="18">
                  <c:v>8.120000000000001</c:v>
                </c:pt>
                <c:pt idx="19">
                  <c:v>8.5500000000000007</c:v>
                </c:pt>
                <c:pt idx="20">
                  <c:v>9.83</c:v>
                </c:pt>
                <c:pt idx="21">
                  <c:v>10.68</c:v>
                </c:pt>
                <c:pt idx="22">
                  <c:v>11.54</c:v>
                </c:pt>
                <c:pt idx="23">
                  <c:v>12.39</c:v>
                </c:pt>
                <c:pt idx="24">
                  <c:v>13.25</c:v>
                </c:pt>
                <c:pt idx="25">
                  <c:v>14.1</c:v>
                </c:pt>
                <c:pt idx="26">
                  <c:v>14.53</c:v>
                </c:pt>
                <c:pt idx="27">
                  <c:v>15.38</c:v>
                </c:pt>
                <c:pt idx="28">
                  <c:v>15.81</c:v>
                </c:pt>
                <c:pt idx="29">
                  <c:v>16.670000000000005</c:v>
                </c:pt>
                <c:pt idx="30">
                  <c:v>17.95</c:v>
                </c:pt>
                <c:pt idx="31">
                  <c:v>17.95</c:v>
                </c:pt>
                <c:pt idx="32">
                  <c:v>17.95</c:v>
                </c:pt>
                <c:pt idx="33">
                  <c:v>18.38</c:v>
                </c:pt>
                <c:pt idx="34">
                  <c:v>19.66</c:v>
                </c:pt>
                <c:pt idx="35">
                  <c:v>20.09</c:v>
                </c:pt>
                <c:pt idx="36">
                  <c:v>20.51</c:v>
                </c:pt>
                <c:pt idx="37">
                  <c:v>20.51</c:v>
                </c:pt>
                <c:pt idx="38">
                  <c:v>20.939999999999987</c:v>
                </c:pt>
                <c:pt idx="39">
                  <c:v>20.939999999999987</c:v>
                </c:pt>
                <c:pt idx="40">
                  <c:v>20.939999999999987</c:v>
                </c:pt>
                <c:pt idx="41">
                  <c:v>20.939999999999987</c:v>
                </c:pt>
                <c:pt idx="42">
                  <c:v>21.79</c:v>
                </c:pt>
                <c:pt idx="43">
                  <c:v>21.79</c:v>
                </c:pt>
                <c:pt idx="44">
                  <c:v>21.79</c:v>
                </c:pt>
                <c:pt idx="45">
                  <c:v>21.79</c:v>
                </c:pt>
                <c:pt idx="46">
                  <c:v>22.22</c:v>
                </c:pt>
                <c:pt idx="47">
                  <c:v>22.650000000000031</c:v>
                </c:pt>
                <c:pt idx="48">
                  <c:v>22.650000000000031</c:v>
                </c:pt>
                <c:pt idx="49">
                  <c:v>23.08</c:v>
                </c:pt>
                <c:pt idx="50">
                  <c:v>23.5</c:v>
                </c:pt>
                <c:pt idx="51">
                  <c:v>23.93</c:v>
                </c:pt>
                <c:pt idx="52">
                  <c:v>23.93</c:v>
                </c:pt>
                <c:pt idx="53">
                  <c:v>24.79</c:v>
                </c:pt>
                <c:pt idx="54">
                  <c:v>24.79</c:v>
                </c:pt>
                <c:pt idx="55">
                  <c:v>25.21</c:v>
                </c:pt>
                <c:pt idx="56">
                  <c:v>26.5</c:v>
                </c:pt>
                <c:pt idx="57">
                  <c:v>26.919999999999987</c:v>
                </c:pt>
                <c:pt idx="58">
                  <c:v>29.06</c:v>
                </c:pt>
                <c:pt idx="59">
                  <c:v>29.49</c:v>
                </c:pt>
                <c:pt idx="60">
                  <c:v>29.49</c:v>
                </c:pt>
                <c:pt idx="61">
                  <c:v>29.49</c:v>
                </c:pt>
                <c:pt idx="62">
                  <c:v>29.49</c:v>
                </c:pt>
                <c:pt idx="63">
                  <c:v>30.34</c:v>
                </c:pt>
                <c:pt idx="64">
                  <c:v>30.77</c:v>
                </c:pt>
                <c:pt idx="65">
                  <c:v>31.2</c:v>
                </c:pt>
                <c:pt idx="66">
                  <c:v>31.2</c:v>
                </c:pt>
                <c:pt idx="67">
                  <c:v>32.050000000000004</c:v>
                </c:pt>
                <c:pt idx="68">
                  <c:v>32.050000000000004</c:v>
                </c:pt>
                <c:pt idx="69">
                  <c:v>33.33</c:v>
                </c:pt>
                <c:pt idx="70">
                  <c:v>34.190000000000012</c:v>
                </c:pt>
                <c:pt idx="71">
                  <c:v>35.47</c:v>
                </c:pt>
                <c:pt idx="72">
                  <c:v>35.47</c:v>
                </c:pt>
                <c:pt idx="73">
                  <c:v>37.18</c:v>
                </c:pt>
                <c:pt idx="74">
                  <c:v>37.61</c:v>
                </c:pt>
                <c:pt idx="75">
                  <c:v>38.03</c:v>
                </c:pt>
                <c:pt idx="76">
                  <c:v>39.32</c:v>
                </c:pt>
                <c:pt idx="77">
                  <c:v>39.32</c:v>
                </c:pt>
                <c:pt idx="78">
                  <c:v>40.6</c:v>
                </c:pt>
                <c:pt idx="79">
                  <c:v>41.879999999999995</c:v>
                </c:pt>
                <c:pt idx="80">
                  <c:v>42.309999999999995</c:v>
                </c:pt>
                <c:pt idx="81">
                  <c:v>42.74</c:v>
                </c:pt>
                <c:pt idx="82">
                  <c:v>43.59</c:v>
                </c:pt>
                <c:pt idx="83">
                  <c:v>43.59</c:v>
                </c:pt>
                <c:pt idx="84">
                  <c:v>43.59</c:v>
                </c:pt>
                <c:pt idx="85">
                  <c:v>43.59</c:v>
                </c:pt>
                <c:pt idx="86">
                  <c:v>44.02</c:v>
                </c:pt>
                <c:pt idx="87">
                  <c:v>44.87</c:v>
                </c:pt>
                <c:pt idx="88">
                  <c:v>45.730000000000011</c:v>
                </c:pt>
                <c:pt idx="89">
                  <c:v>46.15</c:v>
                </c:pt>
                <c:pt idx="90">
                  <c:v>46.15</c:v>
                </c:pt>
                <c:pt idx="91">
                  <c:v>46.15</c:v>
                </c:pt>
                <c:pt idx="92">
                  <c:v>47.01</c:v>
                </c:pt>
                <c:pt idx="93">
                  <c:v>47.44</c:v>
                </c:pt>
                <c:pt idx="94">
                  <c:v>48.290000000000013</c:v>
                </c:pt>
                <c:pt idx="95">
                  <c:v>48.720000000000013</c:v>
                </c:pt>
                <c:pt idx="96">
                  <c:v>49.15</c:v>
                </c:pt>
                <c:pt idx="97">
                  <c:v>49.57</c:v>
                </c:pt>
                <c:pt idx="98">
                  <c:v>50.849999999999994</c:v>
                </c:pt>
                <c:pt idx="99">
                  <c:v>51.71</c:v>
                </c:pt>
                <c:pt idx="100">
                  <c:v>52.14</c:v>
                </c:pt>
                <c:pt idx="101">
                  <c:v>52.99</c:v>
                </c:pt>
                <c:pt idx="102">
                  <c:v>53.849999999999994</c:v>
                </c:pt>
                <c:pt idx="103">
                  <c:v>53.849999999999994</c:v>
                </c:pt>
                <c:pt idx="104">
                  <c:v>53.849999999999994</c:v>
                </c:pt>
                <c:pt idx="105">
                  <c:v>55.56</c:v>
                </c:pt>
                <c:pt idx="106">
                  <c:v>57.260000000000012</c:v>
                </c:pt>
                <c:pt idx="107">
                  <c:v>57.260000000000012</c:v>
                </c:pt>
                <c:pt idx="108">
                  <c:v>57.260000000000012</c:v>
                </c:pt>
                <c:pt idx="109">
                  <c:v>57.690000000000012</c:v>
                </c:pt>
                <c:pt idx="110">
                  <c:v>57.690000000000012</c:v>
                </c:pt>
                <c:pt idx="111">
                  <c:v>58.120000000000012</c:v>
                </c:pt>
                <c:pt idx="112">
                  <c:v>58.97</c:v>
                </c:pt>
                <c:pt idx="113">
                  <c:v>60.260000000000012</c:v>
                </c:pt>
                <c:pt idx="114">
                  <c:v>60.68</c:v>
                </c:pt>
                <c:pt idx="115">
                  <c:v>61.54</c:v>
                </c:pt>
                <c:pt idx="116">
                  <c:v>61.54</c:v>
                </c:pt>
                <c:pt idx="117">
                  <c:v>61.97</c:v>
                </c:pt>
                <c:pt idx="118">
                  <c:v>62.82</c:v>
                </c:pt>
                <c:pt idx="119">
                  <c:v>64.099999999999994</c:v>
                </c:pt>
                <c:pt idx="120">
                  <c:v>64.53</c:v>
                </c:pt>
                <c:pt idx="121">
                  <c:v>65.81</c:v>
                </c:pt>
                <c:pt idx="122">
                  <c:v>65.81</c:v>
                </c:pt>
                <c:pt idx="123">
                  <c:v>66.239999999999995</c:v>
                </c:pt>
                <c:pt idx="124">
                  <c:v>67.52</c:v>
                </c:pt>
                <c:pt idx="125">
                  <c:v>67.95</c:v>
                </c:pt>
                <c:pt idx="126">
                  <c:v>68.8</c:v>
                </c:pt>
                <c:pt idx="127">
                  <c:v>68.8</c:v>
                </c:pt>
                <c:pt idx="128">
                  <c:v>69.23</c:v>
                </c:pt>
                <c:pt idx="129">
                  <c:v>69.66</c:v>
                </c:pt>
                <c:pt idx="130">
                  <c:v>69.66</c:v>
                </c:pt>
                <c:pt idx="131">
                  <c:v>69.66</c:v>
                </c:pt>
                <c:pt idx="132">
                  <c:v>69.66</c:v>
                </c:pt>
                <c:pt idx="133">
                  <c:v>69.66</c:v>
                </c:pt>
                <c:pt idx="134">
                  <c:v>69.66</c:v>
                </c:pt>
                <c:pt idx="135">
                  <c:v>70.510000000000005</c:v>
                </c:pt>
                <c:pt idx="136">
                  <c:v>71.790000000000006</c:v>
                </c:pt>
                <c:pt idx="137">
                  <c:v>71.790000000000006</c:v>
                </c:pt>
                <c:pt idx="138">
                  <c:v>72.22</c:v>
                </c:pt>
                <c:pt idx="139">
                  <c:v>72.22</c:v>
                </c:pt>
                <c:pt idx="140">
                  <c:v>72.22</c:v>
                </c:pt>
                <c:pt idx="141">
                  <c:v>72.649999999999991</c:v>
                </c:pt>
                <c:pt idx="142">
                  <c:v>73.930000000000007</c:v>
                </c:pt>
                <c:pt idx="143">
                  <c:v>74.36</c:v>
                </c:pt>
                <c:pt idx="144">
                  <c:v>75.209999999999994</c:v>
                </c:pt>
                <c:pt idx="145">
                  <c:v>75.209999999999994</c:v>
                </c:pt>
                <c:pt idx="146">
                  <c:v>75.64</c:v>
                </c:pt>
                <c:pt idx="147">
                  <c:v>75.64</c:v>
                </c:pt>
                <c:pt idx="148">
                  <c:v>76.5</c:v>
                </c:pt>
                <c:pt idx="149">
                  <c:v>76.92</c:v>
                </c:pt>
                <c:pt idx="150">
                  <c:v>78.63</c:v>
                </c:pt>
                <c:pt idx="151">
                  <c:v>78.63</c:v>
                </c:pt>
                <c:pt idx="152">
                  <c:v>79.06</c:v>
                </c:pt>
                <c:pt idx="153">
                  <c:v>79.06</c:v>
                </c:pt>
                <c:pt idx="154">
                  <c:v>79.06</c:v>
                </c:pt>
                <c:pt idx="155">
                  <c:v>79.06</c:v>
                </c:pt>
                <c:pt idx="156">
                  <c:v>79.06</c:v>
                </c:pt>
                <c:pt idx="157">
                  <c:v>79.06</c:v>
                </c:pt>
                <c:pt idx="158">
                  <c:v>79.489999999999995</c:v>
                </c:pt>
                <c:pt idx="159">
                  <c:v>79.489999999999995</c:v>
                </c:pt>
                <c:pt idx="160">
                  <c:v>80.77</c:v>
                </c:pt>
                <c:pt idx="161">
                  <c:v>81.2</c:v>
                </c:pt>
                <c:pt idx="162">
                  <c:v>81.2</c:v>
                </c:pt>
                <c:pt idx="163">
                  <c:v>81.61999999999999</c:v>
                </c:pt>
                <c:pt idx="164">
                  <c:v>81.61999999999999</c:v>
                </c:pt>
                <c:pt idx="165">
                  <c:v>81.61999999999999</c:v>
                </c:pt>
                <c:pt idx="166">
                  <c:v>81.61999999999999</c:v>
                </c:pt>
                <c:pt idx="167">
                  <c:v>82.05</c:v>
                </c:pt>
                <c:pt idx="168">
                  <c:v>82.48</c:v>
                </c:pt>
                <c:pt idx="169">
                  <c:v>82.48</c:v>
                </c:pt>
                <c:pt idx="170">
                  <c:v>82.48</c:v>
                </c:pt>
                <c:pt idx="171">
                  <c:v>82.910000000000025</c:v>
                </c:pt>
                <c:pt idx="172">
                  <c:v>83.33</c:v>
                </c:pt>
                <c:pt idx="173">
                  <c:v>84.19</c:v>
                </c:pt>
                <c:pt idx="174">
                  <c:v>84.61999999999999</c:v>
                </c:pt>
                <c:pt idx="175">
                  <c:v>84.61999999999999</c:v>
                </c:pt>
                <c:pt idx="176">
                  <c:v>84.61999999999999</c:v>
                </c:pt>
                <c:pt idx="177">
                  <c:v>84.61999999999999</c:v>
                </c:pt>
                <c:pt idx="178">
                  <c:v>84.61999999999999</c:v>
                </c:pt>
                <c:pt idx="179">
                  <c:v>85.04</c:v>
                </c:pt>
                <c:pt idx="180">
                  <c:v>85.47</c:v>
                </c:pt>
                <c:pt idx="181">
                  <c:v>85.47</c:v>
                </c:pt>
                <c:pt idx="182">
                  <c:v>85.9</c:v>
                </c:pt>
                <c:pt idx="183">
                  <c:v>85.9</c:v>
                </c:pt>
                <c:pt idx="184">
                  <c:v>85.9</c:v>
                </c:pt>
                <c:pt idx="185">
                  <c:v>85.9</c:v>
                </c:pt>
                <c:pt idx="186">
                  <c:v>85.9</c:v>
                </c:pt>
                <c:pt idx="187">
                  <c:v>86.32</c:v>
                </c:pt>
                <c:pt idx="188">
                  <c:v>86.32</c:v>
                </c:pt>
                <c:pt idx="189">
                  <c:v>86.32</c:v>
                </c:pt>
                <c:pt idx="190">
                  <c:v>86.32</c:v>
                </c:pt>
                <c:pt idx="191">
                  <c:v>86.32</c:v>
                </c:pt>
                <c:pt idx="192">
                  <c:v>86.75</c:v>
                </c:pt>
                <c:pt idx="193">
                  <c:v>86.75</c:v>
                </c:pt>
                <c:pt idx="194">
                  <c:v>86.75</c:v>
                </c:pt>
                <c:pt idx="195">
                  <c:v>86.75</c:v>
                </c:pt>
                <c:pt idx="196">
                  <c:v>86.75</c:v>
                </c:pt>
                <c:pt idx="197">
                  <c:v>86.75</c:v>
                </c:pt>
                <c:pt idx="198">
                  <c:v>87.61</c:v>
                </c:pt>
                <c:pt idx="199">
                  <c:v>87.61</c:v>
                </c:pt>
                <c:pt idx="200">
                  <c:v>88.03</c:v>
                </c:pt>
                <c:pt idx="201">
                  <c:v>88.460000000000022</c:v>
                </c:pt>
                <c:pt idx="202">
                  <c:v>88.460000000000022</c:v>
                </c:pt>
                <c:pt idx="203">
                  <c:v>88.89</c:v>
                </c:pt>
                <c:pt idx="204">
                  <c:v>88.89</c:v>
                </c:pt>
                <c:pt idx="205">
                  <c:v>88.89</c:v>
                </c:pt>
                <c:pt idx="206">
                  <c:v>88.89</c:v>
                </c:pt>
                <c:pt idx="207">
                  <c:v>88.89</c:v>
                </c:pt>
                <c:pt idx="208">
                  <c:v>88.89</c:v>
                </c:pt>
                <c:pt idx="209">
                  <c:v>89.32</c:v>
                </c:pt>
                <c:pt idx="210">
                  <c:v>89.32</c:v>
                </c:pt>
                <c:pt idx="211">
                  <c:v>89.32</c:v>
                </c:pt>
                <c:pt idx="212">
                  <c:v>89.32</c:v>
                </c:pt>
                <c:pt idx="213">
                  <c:v>90.169999999999987</c:v>
                </c:pt>
                <c:pt idx="214">
                  <c:v>90.169999999999987</c:v>
                </c:pt>
                <c:pt idx="215">
                  <c:v>90.6</c:v>
                </c:pt>
                <c:pt idx="216">
                  <c:v>90.6</c:v>
                </c:pt>
                <c:pt idx="217">
                  <c:v>90.6</c:v>
                </c:pt>
                <c:pt idx="218">
                  <c:v>91.03</c:v>
                </c:pt>
                <c:pt idx="219">
                  <c:v>91.88</c:v>
                </c:pt>
                <c:pt idx="220">
                  <c:v>91.88</c:v>
                </c:pt>
                <c:pt idx="221">
                  <c:v>91.88</c:v>
                </c:pt>
                <c:pt idx="222">
                  <c:v>91.88</c:v>
                </c:pt>
                <c:pt idx="223">
                  <c:v>91.88</c:v>
                </c:pt>
                <c:pt idx="224">
                  <c:v>91.88</c:v>
                </c:pt>
                <c:pt idx="225">
                  <c:v>91.88</c:v>
                </c:pt>
                <c:pt idx="226">
                  <c:v>91.88</c:v>
                </c:pt>
                <c:pt idx="227">
                  <c:v>91.88</c:v>
                </c:pt>
                <c:pt idx="228">
                  <c:v>92.740000000000023</c:v>
                </c:pt>
                <c:pt idx="229">
                  <c:v>92.740000000000023</c:v>
                </c:pt>
                <c:pt idx="230">
                  <c:v>92.740000000000023</c:v>
                </c:pt>
                <c:pt idx="231">
                  <c:v>92.740000000000023</c:v>
                </c:pt>
                <c:pt idx="232">
                  <c:v>92.740000000000023</c:v>
                </c:pt>
                <c:pt idx="233">
                  <c:v>92.740000000000023</c:v>
                </c:pt>
                <c:pt idx="234">
                  <c:v>92.740000000000023</c:v>
                </c:pt>
                <c:pt idx="235">
                  <c:v>93.16</c:v>
                </c:pt>
                <c:pt idx="236">
                  <c:v>93.16</c:v>
                </c:pt>
                <c:pt idx="237">
                  <c:v>93.16</c:v>
                </c:pt>
                <c:pt idx="238">
                  <c:v>93.16</c:v>
                </c:pt>
                <c:pt idx="239">
                  <c:v>93.16</c:v>
                </c:pt>
                <c:pt idx="240">
                  <c:v>93.16</c:v>
                </c:pt>
                <c:pt idx="241">
                  <c:v>93.16</c:v>
                </c:pt>
                <c:pt idx="242">
                  <c:v>93.16</c:v>
                </c:pt>
                <c:pt idx="243">
                  <c:v>93.16</c:v>
                </c:pt>
                <c:pt idx="244">
                  <c:v>93.16</c:v>
                </c:pt>
                <c:pt idx="245">
                  <c:v>93.16</c:v>
                </c:pt>
                <c:pt idx="246">
                  <c:v>93.16</c:v>
                </c:pt>
                <c:pt idx="247">
                  <c:v>94.02</c:v>
                </c:pt>
                <c:pt idx="248">
                  <c:v>94.02</c:v>
                </c:pt>
                <c:pt idx="249">
                  <c:v>94.02</c:v>
                </c:pt>
                <c:pt idx="250">
                  <c:v>94.02</c:v>
                </c:pt>
                <c:pt idx="251">
                  <c:v>94.440000000000026</c:v>
                </c:pt>
                <c:pt idx="252">
                  <c:v>94.440000000000026</c:v>
                </c:pt>
                <c:pt idx="253">
                  <c:v>94.440000000000026</c:v>
                </c:pt>
                <c:pt idx="254">
                  <c:v>94.440000000000026</c:v>
                </c:pt>
                <c:pt idx="255">
                  <c:v>94.440000000000026</c:v>
                </c:pt>
                <c:pt idx="256">
                  <c:v>94.440000000000026</c:v>
                </c:pt>
                <c:pt idx="257">
                  <c:v>94.440000000000026</c:v>
                </c:pt>
                <c:pt idx="258">
                  <c:v>94.440000000000026</c:v>
                </c:pt>
                <c:pt idx="259">
                  <c:v>94.440000000000026</c:v>
                </c:pt>
                <c:pt idx="260">
                  <c:v>94.440000000000026</c:v>
                </c:pt>
                <c:pt idx="261">
                  <c:v>94.440000000000026</c:v>
                </c:pt>
                <c:pt idx="262">
                  <c:v>94.440000000000026</c:v>
                </c:pt>
                <c:pt idx="263">
                  <c:v>94.440000000000026</c:v>
                </c:pt>
                <c:pt idx="264">
                  <c:v>94.440000000000026</c:v>
                </c:pt>
                <c:pt idx="265">
                  <c:v>94.440000000000026</c:v>
                </c:pt>
                <c:pt idx="266">
                  <c:v>94.440000000000026</c:v>
                </c:pt>
                <c:pt idx="267">
                  <c:v>94.86999999999999</c:v>
                </c:pt>
                <c:pt idx="268">
                  <c:v>94.86999999999999</c:v>
                </c:pt>
                <c:pt idx="269">
                  <c:v>94.86999999999999</c:v>
                </c:pt>
                <c:pt idx="270">
                  <c:v>94.86999999999999</c:v>
                </c:pt>
                <c:pt idx="271">
                  <c:v>95.3</c:v>
                </c:pt>
                <c:pt idx="272">
                  <c:v>95.3</c:v>
                </c:pt>
                <c:pt idx="273">
                  <c:v>95.3</c:v>
                </c:pt>
                <c:pt idx="274">
                  <c:v>95.3</c:v>
                </c:pt>
                <c:pt idx="275">
                  <c:v>95.73</c:v>
                </c:pt>
                <c:pt idx="276">
                  <c:v>95.73</c:v>
                </c:pt>
                <c:pt idx="277">
                  <c:v>95.73</c:v>
                </c:pt>
                <c:pt idx="278">
                  <c:v>95.73</c:v>
                </c:pt>
                <c:pt idx="279">
                  <c:v>95.73</c:v>
                </c:pt>
                <c:pt idx="280">
                  <c:v>95.73</c:v>
                </c:pt>
                <c:pt idx="281">
                  <c:v>95.73</c:v>
                </c:pt>
                <c:pt idx="282">
                  <c:v>95.73</c:v>
                </c:pt>
                <c:pt idx="283">
                  <c:v>95.73</c:v>
                </c:pt>
                <c:pt idx="284">
                  <c:v>96.58</c:v>
                </c:pt>
                <c:pt idx="285">
                  <c:v>96.58</c:v>
                </c:pt>
                <c:pt idx="286">
                  <c:v>96.58</c:v>
                </c:pt>
                <c:pt idx="287">
                  <c:v>96.58</c:v>
                </c:pt>
                <c:pt idx="288">
                  <c:v>96.58</c:v>
                </c:pt>
                <c:pt idx="289">
                  <c:v>96.58</c:v>
                </c:pt>
                <c:pt idx="290">
                  <c:v>96.58</c:v>
                </c:pt>
                <c:pt idx="291">
                  <c:v>96.58</c:v>
                </c:pt>
                <c:pt idx="292">
                  <c:v>96.58</c:v>
                </c:pt>
                <c:pt idx="293">
                  <c:v>96.58</c:v>
                </c:pt>
                <c:pt idx="294">
                  <c:v>97.01</c:v>
                </c:pt>
                <c:pt idx="295">
                  <c:v>97.01</c:v>
                </c:pt>
                <c:pt idx="296">
                  <c:v>97.440000000000026</c:v>
                </c:pt>
                <c:pt idx="297">
                  <c:v>97.440000000000026</c:v>
                </c:pt>
                <c:pt idx="298">
                  <c:v>97.86</c:v>
                </c:pt>
                <c:pt idx="299">
                  <c:v>97.86</c:v>
                </c:pt>
                <c:pt idx="300">
                  <c:v>97.86</c:v>
                </c:pt>
                <c:pt idx="301">
                  <c:v>97.86</c:v>
                </c:pt>
                <c:pt idx="302">
                  <c:v>97.86</c:v>
                </c:pt>
                <c:pt idx="303">
                  <c:v>97.86</c:v>
                </c:pt>
                <c:pt idx="304">
                  <c:v>98.29</c:v>
                </c:pt>
                <c:pt idx="305">
                  <c:v>99.149999999999991</c:v>
                </c:pt>
                <c:pt idx="306">
                  <c:v>99.149999999999991</c:v>
                </c:pt>
                <c:pt idx="307">
                  <c:v>99.149999999999991</c:v>
                </c:pt>
                <c:pt idx="308">
                  <c:v>99.149999999999991</c:v>
                </c:pt>
                <c:pt idx="309">
                  <c:v>99.149999999999991</c:v>
                </c:pt>
                <c:pt idx="310">
                  <c:v>99.149999999999991</c:v>
                </c:pt>
                <c:pt idx="311">
                  <c:v>99.149999999999991</c:v>
                </c:pt>
                <c:pt idx="312">
                  <c:v>99.57</c:v>
                </c:pt>
                <c:pt idx="313">
                  <c:v>99.57</c:v>
                </c:pt>
                <c:pt idx="314">
                  <c:v>99.57</c:v>
                </c:pt>
                <c:pt idx="315">
                  <c:v>99.57</c:v>
                </c:pt>
                <c:pt idx="316">
                  <c:v>99.57</c:v>
                </c:pt>
                <c:pt idx="317">
                  <c:v>99.57</c:v>
                </c:pt>
                <c:pt idx="318">
                  <c:v>99.57</c:v>
                </c:pt>
                <c:pt idx="319">
                  <c:v>99.57</c:v>
                </c:pt>
                <c:pt idx="320">
                  <c:v>99.57</c:v>
                </c:pt>
                <c:pt idx="321">
                  <c:v>99.57</c:v>
                </c:pt>
                <c:pt idx="322">
                  <c:v>99.57</c:v>
                </c:pt>
                <c:pt idx="323">
                  <c:v>99.57</c:v>
                </c:pt>
                <c:pt idx="324">
                  <c:v>99.57</c:v>
                </c:pt>
                <c:pt idx="325">
                  <c:v>99.57</c:v>
                </c:pt>
                <c:pt idx="326">
                  <c:v>99.57</c:v>
                </c:pt>
                <c:pt idx="327">
                  <c:v>99.57</c:v>
                </c:pt>
                <c:pt idx="328">
                  <c:v>99.57</c:v>
                </c:pt>
                <c:pt idx="329">
                  <c:v>99.57</c:v>
                </c:pt>
                <c:pt idx="330">
                  <c:v>99.57</c:v>
                </c:pt>
                <c:pt idx="331">
                  <c:v>99.57</c:v>
                </c:pt>
                <c:pt idx="332">
                  <c:v>99.57</c:v>
                </c:pt>
                <c:pt idx="333">
                  <c:v>99.57</c:v>
                </c:pt>
                <c:pt idx="334">
                  <c:v>99.57</c:v>
                </c:pt>
                <c:pt idx="335">
                  <c:v>99.57</c:v>
                </c:pt>
                <c:pt idx="336">
                  <c:v>99.57</c:v>
                </c:pt>
                <c:pt idx="337">
                  <c:v>99.57</c:v>
                </c:pt>
                <c:pt idx="338">
                  <c:v>99.57</c:v>
                </c:pt>
                <c:pt idx="339">
                  <c:v>99.57</c:v>
                </c:pt>
                <c:pt idx="340">
                  <c:v>99.57</c:v>
                </c:pt>
                <c:pt idx="341">
                  <c:v>99.57</c:v>
                </c:pt>
                <c:pt idx="342">
                  <c:v>99.57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Хорошие %, кумулятивный</c:v>
                </c:pt>
              </c:strCache>
            </c:strRef>
          </c:tx>
          <c:spPr>
            <a:ln w="38100">
              <a:solidFill>
                <a:srgbClr val="8EA1C2"/>
              </a:solidFill>
            </a:ln>
          </c:spPr>
          <c:marker>
            <c:symbol val="none"/>
          </c:marker>
          <c:xVal>
            <c:numRef>
              <c:f>Лист1!$A$2:$A$389</c:f>
              <c:numCache>
                <c:formatCode>General</c:formatCode>
                <c:ptCount val="388"/>
                <c:pt idx="0">
                  <c:v>332</c:v>
                </c:pt>
                <c:pt idx="1">
                  <c:v>343</c:v>
                </c:pt>
                <c:pt idx="2">
                  <c:v>349</c:v>
                </c:pt>
                <c:pt idx="3">
                  <c:v>359</c:v>
                </c:pt>
                <c:pt idx="4">
                  <c:v>370</c:v>
                </c:pt>
                <c:pt idx="5">
                  <c:v>373</c:v>
                </c:pt>
                <c:pt idx="6">
                  <c:v>374</c:v>
                </c:pt>
                <c:pt idx="7">
                  <c:v>380</c:v>
                </c:pt>
                <c:pt idx="8">
                  <c:v>383</c:v>
                </c:pt>
                <c:pt idx="9">
                  <c:v>384</c:v>
                </c:pt>
                <c:pt idx="10">
                  <c:v>385</c:v>
                </c:pt>
                <c:pt idx="11">
                  <c:v>388</c:v>
                </c:pt>
                <c:pt idx="12">
                  <c:v>390</c:v>
                </c:pt>
                <c:pt idx="13">
                  <c:v>391</c:v>
                </c:pt>
                <c:pt idx="14">
                  <c:v>392</c:v>
                </c:pt>
                <c:pt idx="15">
                  <c:v>393</c:v>
                </c:pt>
                <c:pt idx="16">
                  <c:v>394</c:v>
                </c:pt>
                <c:pt idx="17">
                  <c:v>395</c:v>
                </c:pt>
                <c:pt idx="18">
                  <c:v>397</c:v>
                </c:pt>
                <c:pt idx="19">
                  <c:v>399</c:v>
                </c:pt>
                <c:pt idx="20">
                  <c:v>400</c:v>
                </c:pt>
                <c:pt idx="21">
                  <c:v>401</c:v>
                </c:pt>
                <c:pt idx="22">
                  <c:v>402</c:v>
                </c:pt>
                <c:pt idx="23">
                  <c:v>403</c:v>
                </c:pt>
                <c:pt idx="24">
                  <c:v>404</c:v>
                </c:pt>
                <c:pt idx="25">
                  <c:v>405</c:v>
                </c:pt>
                <c:pt idx="26">
                  <c:v>409</c:v>
                </c:pt>
                <c:pt idx="27">
                  <c:v>411</c:v>
                </c:pt>
                <c:pt idx="28">
                  <c:v>412</c:v>
                </c:pt>
                <c:pt idx="29">
                  <c:v>413</c:v>
                </c:pt>
                <c:pt idx="30">
                  <c:v>414</c:v>
                </c:pt>
                <c:pt idx="31">
                  <c:v>415</c:v>
                </c:pt>
                <c:pt idx="32">
                  <c:v>416</c:v>
                </c:pt>
                <c:pt idx="33">
                  <c:v>417</c:v>
                </c:pt>
                <c:pt idx="34">
                  <c:v>418</c:v>
                </c:pt>
                <c:pt idx="35">
                  <c:v>420</c:v>
                </c:pt>
                <c:pt idx="36">
                  <c:v>421</c:v>
                </c:pt>
                <c:pt idx="37">
                  <c:v>422</c:v>
                </c:pt>
                <c:pt idx="38">
                  <c:v>423</c:v>
                </c:pt>
                <c:pt idx="39">
                  <c:v>424</c:v>
                </c:pt>
                <c:pt idx="40">
                  <c:v>425</c:v>
                </c:pt>
                <c:pt idx="41">
                  <c:v>426</c:v>
                </c:pt>
                <c:pt idx="42">
                  <c:v>428</c:v>
                </c:pt>
                <c:pt idx="43">
                  <c:v>429</c:v>
                </c:pt>
                <c:pt idx="44">
                  <c:v>433</c:v>
                </c:pt>
                <c:pt idx="45">
                  <c:v>435</c:v>
                </c:pt>
                <c:pt idx="46">
                  <c:v>436</c:v>
                </c:pt>
                <c:pt idx="47">
                  <c:v>437</c:v>
                </c:pt>
                <c:pt idx="48">
                  <c:v>438</c:v>
                </c:pt>
                <c:pt idx="49">
                  <c:v>439</c:v>
                </c:pt>
                <c:pt idx="50">
                  <c:v>440</c:v>
                </c:pt>
                <c:pt idx="51">
                  <c:v>441</c:v>
                </c:pt>
                <c:pt idx="52">
                  <c:v>442</c:v>
                </c:pt>
                <c:pt idx="53">
                  <c:v>443</c:v>
                </c:pt>
                <c:pt idx="54">
                  <c:v>444</c:v>
                </c:pt>
                <c:pt idx="55">
                  <c:v>445</c:v>
                </c:pt>
                <c:pt idx="56">
                  <c:v>446</c:v>
                </c:pt>
                <c:pt idx="57">
                  <c:v>447</c:v>
                </c:pt>
                <c:pt idx="58">
                  <c:v>448</c:v>
                </c:pt>
                <c:pt idx="59">
                  <c:v>449</c:v>
                </c:pt>
                <c:pt idx="60">
                  <c:v>450</c:v>
                </c:pt>
                <c:pt idx="61">
                  <c:v>451</c:v>
                </c:pt>
                <c:pt idx="62">
                  <c:v>452</c:v>
                </c:pt>
                <c:pt idx="63">
                  <c:v>453</c:v>
                </c:pt>
                <c:pt idx="64">
                  <c:v>454</c:v>
                </c:pt>
                <c:pt idx="65">
                  <c:v>455</c:v>
                </c:pt>
                <c:pt idx="66">
                  <c:v>456</c:v>
                </c:pt>
                <c:pt idx="67">
                  <c:v>457</c:v>
                </c:pt>
                <c:pt idx="68">
                  <c:v>458</c:v>
                </c:pt>
                <c:pt idx="69">
                  <c:v>459</c:v>
                </c:pt>
                <c:pt idx="70">
                  <c:v>460</c:v>
                </c:pt>
                <c:pt idx="71">
                  <c:v>461</c:v>
                </c:pt>
                <c:pt idx="72">
                  <c:v>462</c:v>
                </c:pt>
                <c:pt idx="73">
                  <c:v>463</c:v>
                </c:pt>
                <c:pt idx="74">
                  <c:v>464</c:v>
                </c:pt>
                <c:pt idx="75">
                  <c:v>465</c:v>
                </c:pt>
                <c:pt idx="76">
                  <c:v>466</c:v>
                </c:pt>
                <c:pt idx="77">
                  <c:v>467</c:v>
                </c:pt>
                <c:pt idx="78">
                  <c:v>468</c:v>
                </c:pt>
                <c:pt idx="79">
                  <c:v>469</c:v>
                </c:pt>
                <c:pt idx="80">
                  <c:v>470</c:v>
                </c:pt>
                <c:pt idx="81">
                  <c:v>471</c:v>
                </c:pt>
                <c:pt idx="82">
                  <c:v>472</c:v>
                </c:pt>
                <c:pt idx="83">
                  <c:v>473</c:v>
                </c:pt>
                <c:pt idx="84">
                  <c:v>474</c:v>
                </c:pt>
                <c:pt idx="85">
                  <c:v>475</c:v>
                </c:pt>
                <c:pt idx="86">
                  <c:v>476</c:v>
                </c:pt>
                <c:pt idx="87">
                  <c:v>477</c:v>
                </c:pt>
                <c:pt idx="88">
                  <c:v>478</c:v>
                </c:pt>
                <c:pt idx="89">
                  <c:v>479</c:v>
                </c:pt>
                <c:pt idx="90">
                  <c:v>480</c:v>
                </c:pt>
                <c:pt idx="91">
                  <c:v>481</c:v>
                </c:pt>
                <c:pt idx="92">
                  <c:v>482</c:v>
                </c:pt>
                <c:pt idx="93">
                  <c:v>483</c:v>
                </c:pt>
                <c:pt idx="94">
                  <c:v>484</c:v>
                </c:pt>
                <c:pt idx="95">
                  <c:v>485</c:v>
                </c:pt>
                <c:pt idx="96">
                  <c:v>486</c:v>
                </c:pt>
                <c:pt idx="97">
                  <c:v>487</c:v>
                </c:pt>
                <c:pt idx="98">
                  <c:v>488</c:v>
                </c:pt>
                <c:pt idx="99">
                  <c:v>489</c:v>
                </c:pt>
                <c:pt idx="100">
                  <c:v>490</c:v>
                </c:pt>
                <c:pt idx="101">
                  <c:v>491</c:v>
                </c:pt>
                <c:pt idx="102">
                  <c:v>492</c:v>
                </c:pt>
                <c:pt idx="103">
                  <c:v>493</c:v>
                </c:pt>
                <c:pt idx="104">
                  <c:v>494</c:v>
                </c:pt>
                <c:pt idx="105">
                  <c:v>495</c:v>
                </c:pt>
                <c:pt idx="106">
                  <c:v>496</c:v>
                </c:pt>
                <c:pt idx="107">
                  <c:v>497</c:v>
                </c:pt>
                <c:pt idx="108">
                  <c:v>498</c:v>
                </c:pt>
                <c:pt idx="109">
                  <c:v>499</c:v>
                </c:pt>
                <c:pt idx="110">
                  <c:v>500</c:v>
                </c:pt>
                <c:pt idx="111">
                  <c:v>501</c:v>
                </c:pt>
                <c:pt idx="112">
                  <c:v>502</c:v>
                </c:pt>
                <c:pt idx="113">
                  <c:v>503</c:v>
                </c:pt>
                <c:pt idx="114">
                  <c:v>504</c:v>
                </c:pt>
                <c:pt idx="115">
                  <c:v>505</c:v>
                </c:pt>
                <c:pt idx="116">
                  <c:v>506</c:v>
                </c:pt>
                <c:pt idx="117">
                  <c:v>507</c:v>
                </c:pt>
                <c:pt idx="118">
                  <c:v>508</c:v>
                </c:pt>
                <c:pt idx="119">
                  <c:v>509</c:v>
                </c:pt>
                <c:pt idx="120">
                  <c:v>510</c:v>
                </c:pt>
                <c:pt idx="121">
                  <c:v>511</c:v>
                </c:pt>
                <c:pt idx="122">
                  <c:v>512</c:v>
                </c:pt>
                <c:pt idx="123">
                  <c:v>513</c:v>
                </c:pt>
                <c:pt idx="124">
                  <c:v>514</c:v>
                </c:pt>
                <c:pt idx="125">
                  <c:v>515</c:v>
                </c:pt>
                <c:pt idx="126">
                  <c:v>516</c:v>
                </c:pt>
                <c:pt idx="127">
                  <c:v>517</c:v>
                </c:pt>
                <c:pt idx="128">
                  <c:v>518</c:v>
                </c:pt>
                <c:pt idx="129">
                  <c:v>519</c:v>
                </c:pt>
                <c:pt idx="130">
                  <c:v>520</c:v>
                </c:pt>
                <c:pt idx="131">
                  <c:v>521</c:v>
                </c:pt>
                <c:pt idx="132">
                  <c:v>522</c:v>
                </c:pt>
                <c:pt idx="133">
                  <c:v>523</c:v>
                </c:pt>
                <c:pt idx="134">
                  <c:v>524</c:v>
                </c:pt>
                <c:pt idx="135">
                  <c:v>525</c:v>
                </c:pt>
                <c:pt idx="136">
                  <c:v>526</c:v>
                </c:pt>
                <c:pt idx="137">
                  <c:v>527</c:v>
                </c:pt>
                <c:pt idx="138">
                  <c:v>528</c:v>
                </c:pt>
                <c:pt idx="139">
                  <c:v>529</c:v>
                </c:pt>
                <c:pt idx="140">
                  <c:v>530</c:v>
                </c:pt>
                <c:pt idx="141">
                  <c:v>531</c:v>
                </c:pt>
                <c:pt idx="142">
                  <c:v>532</c:v>
                </c:pt>
                <c:pt idx="143">
                  <c:v>533</c:v>
                </c:pt>
                <c:pt idx="144">
                  <c:v>534</c:v>
                </c:pt>
                <c:pt idx="145">
                  <c:v>535</c:v>
                </c:pt>
                <c:pt idx="146">
                  <c:v>536</c:v>
                </c:pt>
                <c:pt idx="147">
                  <c:v>537</c:v>
                </c:pt>
                <c:pt idx="148">
                  <c:v>538</c:v>
                </c:pt>
                <c:pt idx="149">
                  <c:v>539</c:v>
                </c:pt>
                <c:pt idx="150">
                  <c:v>540</c:v>
                </c:pt>
                <c:pt idx="151">
                  <c:v>541</c:v>
                </c:pt>
                <c:pt idx="152">
                  <c:v>542</c:v>
                </c:pt>
                <c:pt idx="153">
                  <c:v>543</c:v>
                </c:pt>
                <c:pt idx="154">
                  <c:v>544</c:v>
                </c:pt>
                <c:pt idx="155">
                  <c:v>545</c:v>
                </c:pt>
                <c:pt idx="156">
                  <c:v>546</c:v>
                </c:pt>
                <c:pt idx="157">
                  <c:v>547</c:v>
                </c:pt>
                <c:pt idx="158">
                  <c:v>548</c:v>
                </c:pt>
                <c:pt idx="159">
                  <c:v>549</c:v>
                </c:pt>
                <c:pt idx="160">
                  <c:v>550</c:v>
                </c:pt>
                <c:pt idx="161">
                  <c:v>551</c:v>
                </c:pt>
                <c:pt idx="162">
                  <c:v>552</c:v>
                </c:pt>
                <c:pt idx="163">
                  <c:v>553</c:v>
                </c:pt>
                <c:pt idx="164">
                  <c:v>554</c:v>
                </c:pt>
                <c:pt idx="165">
                  <c:v>555</c:v>
                </c:pt>
                <c:pt idx="166">
                  <c:v>556</c:v>
                </c:pt>
                <c:pt idx="167">
                  <c:v>557</c:v>
                </c:pt>
                <c:pt idx="168">
                  <c:v>558</c:v>
                </c:pt>
                <c:pt idx="169">
                  <c:v>559</c:v>
                </c:pt>
                <c:pt idx="170">
                  <c:v>560</c:v>
                </c:pt>
                <c:pt idx="171">
                  <c:v>561</c:v>
                </c:pt>
                <c:pt idx="172">
                  <c:v>562</c:v>
                </c:pt>
                <c:pt idx="173">
                  <c:v>563</c:v>
                </c:pt>
                <c:pt idx="174">
                  <c:v>564</c:v>
                </c:pt>
                <c:pt idx="175">
                  <c:v>565</c:v>
                </c:pt>
                <c:pt idx="176">
                  <c:v>566</c:v>
                </c:pt>
                <c:pt idx="177">
                  <c:v>567</c:v>
                </c:pt>
                <c:pt idx="178">
                  <c:v>568</c:v>
                </c:pt>
                <c:pt idx="179">
                  <c:v>569</c:v>
                </c:pt>
                <c:pt idx="180">
                  <c:v>570</c:v>
                </c:pt>
                <c:pt idx="181">
                  <c:v>571</c:v>
                </c:pt>
                <c:pt idx="182">
                  <c:v>572</c:v>
                </c:pt>
                <c:pt idx="183">
                  <c:v>573</c:v>
                </c:pt>
                <c:pt idx="184">
                  <c:v>574</c:v>
                </c:pt>
                <c:pt idx="185">
                  <c:v>575</c:v>
                </c:pt>
                <c:pt idx="186">
                  <c:v>576</c:v>
                </c:pt>
                <c:pt idx="187">
                  <c:v>577</c:v>
                </c:pt>
                <c:pt idx="188">
                  <c:v>578</c:v>
                </c:pt>
                <c:pt idx="189">
                  <c:v>579</c:v>
                </c:pt>
                <c:pt idx="190">
                  <c:v>580</c:v>
                </c:pt>
                <c:pt idx="191">
                  <c:v>581</c:v>
                </c:pt>
                <c:pt idx="192">
                  <c:v>582</c:v>
                </c:pt>
                <c:pt idx="193">
                  <c:v>583</c:v>
                </c:pt>
                <c:pt idx="194">
                  <c:v>584</c:v>
                </c:pt>
                <c:pt idx="195">
                  <c:v>585</c:v>
                </c:pt>
                <c:pt idx="196">
                  <c:v>586</c:v>
                </c:pt>
                <c:pt idx="197">
                  <c:v>587</c:v>
                </c:pt>
                <c:pt idx="198">
                  <c:v>588</c:v>
                </c:pt>
                <c:pt idx="199">
                  <c:v>589</c:v>
                </c:pt>
                <c:pt idx="200">
                  <c:v>590</c:v>
                </c:pt>
                <c:pt idx="201">
                  <c:v>591</c:v>
                </c:pt>
                <c:pt idx="202">
                  <c:v>592</c:v>
                </c:pt>
                <c:pt idx="203">
                  <c:v>593</c:v>
                </c:pt>
                <c:pt idx="204">
                  <c:v>594</c:v>
                </c:pt>
                <c:pt idx="205">
                  <c:v>595</c:v>
                </c:pt>
                <c:pt idx="206">
                  <c:v>596</c:v>
                </c:pt>
                <c:pt idx="207">
                  <c:v>597</c:v>
                </c:pt>
                <c:pt idx="208">
                  <c:v>598</c:v>
                </c:pt>
                <c:pt idx="209">
                  <c:v>599</c:v>
                </c:pt>
                <c:pt idx="210">
                  <c:v>600</c:v>
                </c:pt>
                <c:pt idx="211">
                  <c:v>601</c:v>
                </c:pt>
                <c:pt idx="212">
                  <c:v>602</c:v>
                </c:pt>
                <c:pt idx="213">
                  <c:v>603</c:v>
                </c:pt>
                <c:pt idx="214">
                  <c:v>604</c:v>
                </c:pt>
                <c:pt idx="215">
                  <c:v>605</c:v>
                </c:pt>
                <c:pt idx="216">
                  <c:v>606</c:v>
                </c:pt>
                <c:pt idx="217">
                  <c:v>607</c:v>
                </c:pt>
                <c:pt idx="218">
                  <c:v>608</c:v>
                </c:pt>
                <c:pt idx="219">
                  <c:v>609</c:v>
                </c:pt>
                <c:pt idx="220">
                  <c:v>610</c:v>
                </c:pt>
                <c:pt idx="221">
                  <c:v>611</c:v>
                </c:pt>
                <c:pt idx="222">
                  <c:v>612</c:v>
                </c:pt>
                <c:pt idx="223">
                  <c:v>613</c:v>
                </c:pt>
                <c:pt idx="224">
                  <c:v>614</c:v>
                </c:pt>
                <c:pt idx="225">
                  <c:v>615</c:v>
                </c:pt>
                <c:pt idx="226">
                  <c:v>616</c:v>
                </c:pt>
                <c:pt idx="227">
                  <c:v>617</c:v>
                </c:pt>
                <c:pt idx="228">
                  <c:v>618</c:v>
                </c:pt>
                <c:pt idx="229">
                  <c:v>619</c:v>
                </c:pt>
                <c:pt idx="230">
                  <c:v>620</c:v>
                </c:pt>
                <c:pt idx="231">
                  <c:v>621</c:v>
                </c:pt>
                <c:pt idx="232">
                  <c:v>622</c:v>
                </c:pt>
                <c:pt idx="233">
                  <c:v>623</c:v>
                </c:pt>
                <c:pt idx="234">
                  <c:v>624</c:v>
                </c:pt>
                <c:pt idx="235">
                  <c:v>625</c:v>
                </c:pt>
                <c:pt idx="236">
                  <c:v>626</c:v>
                </c:pt>
                <c:pt idx="237">
                  <c:v>627</c:v>
                </c:pt>
                <c:pt idx="238">
                  <c:v>628</c:v>
                </c:pt>
                <c:pt idx="239">
                  <c:v>629</c:v>
                </c:pt>
                <c:pt idx="240">
                  <c:v>630</c:v>
                </c:pt>
                <c:pt idx="241">
                  <c:v>631</c:v>
                </c:pt>
                <c:pt idx="242">
                  <c:v>632</c:v>
                </c:pt>
                <c:pt idx="243">
                  <c:v>633</c:v>
                </c:pt>
                <c:pt idx="244">
                  <c:v>634</c:v>
                </c:pt>
                <c:pt idx="245">
                  <c:v>635</c:v>
                </c:pt>
                <c:pt idx="246">
                  <c:v>636</c:v>
                </c:pt>
                <c:pt idx="247">
                  <c:v>637</c:v>
                </c:pt>
                <c:pt idx="248">
                  <c:v>638</c:v>
                </c:pt>
                <c:pt idx="249">
                  <c:v>639</c:v>
                </c:pt>
                <c:pt idx="250">
                  <c:v>640</c:v>
                </c:pt>
                <c:pt idx="251">
                  <c:v>641</c:v>
                </c:pt>
                <c:pt idx="252">
                  <c:v>642</c:v>
                </c:pt>
                <c:pt idx="253">
                  <c:v>643</c:v>
                </c:pt>
                <c:pt idx="254">
                  <c:v>644</c:v>
                </c:pt>
                <c:pt idx="255">
                  <c:v>645</c:v>
                </c:pt>
                <c:pt idx="256">
                  <c:v>646</c:v>
                </c:pt>
                <c:pt idx="257">
                  <c:v>647</c:v>
                </c:pt>
                <c:pt idx="258">
                  <c:v>648</c:v>
                </c:pt>
                <c:pt idx="259">
                  <c:v>649</c:v>
                </c:pt>
                <c:pt idx="260">
                  <c:v>650</c:v>
                </c:pt>
                <c:pt idx="261">
                  <c:v>651</c:v>
                </c:pt>
                <c:pt idx="262">
                  <c:v>652</c:v>
                </c:pt>
                <c:pt idx="263">
                  <c:v>653</c:v>
                </c:pt>
                <c:pt idx="264">
                  <c:v>654</c:v>
                </c:pt>
                <c:pt idx="265">
                  <c:v>655</c:v>
                </c:pt>
                <c:pt idx="266">
                  <c:v>656</c:v>
                </c:pt>
                <c:pt idx="267">
                  <c:v>657</c:v>
                </c:pt>
                <c:pt idx="268">
                  <c:v>658</c:v>
                </c:pt>
                <c:pt idx="269">
                  <c:v>659</c:v>
                </c:pt>
                <c:pt idx="270">
                  <c:v>660</c:v>
                </c:pt>
                <c:pt idx="271">
                  <c:v>661</c:v>
                </c:pt>
                <c:pt idx="272">
                  <c:v>662</c:v>
                </c:pt>
                <c:pt idx="273">
                  <c:v>663</c:v>
                </c:pt>
                <c:pt idx="274">
                  <c:v>664</c:v>
                </c:pt>
                <c:pt idx="275">
                  <c:v>665</c:v>
                </c:pt>
                <c:pt idx="276">
                  <c:v>666</c:v>
                </c:pt>
                <c:pt idx="277">
                  <c:v>667</c:v>
                </c:pt>
                <c:pt idx="278">
                  <c:v>668</c:v>
                </c:pt>
                <c:pt idx="279">
                  <c:v>669</c:v>
                </c:pt>
                <c:pt idx="280">
                  <c:v>670</c:v>
                </c:pt>
                <c:pt idx="281">
                  <c:v>671</c:v>
                </c:pt>
                <c:pt idx="282">
                  <c:v>672</c:v>
                </c:pt>
                <c:pt idx="283">
                  <c:v>673</c:v>
                </c:pt>
                <c:pt idx="284">
                  <c:v>674</c:v>
                </c:pt>
                <c:pt idx="285">
                  <c:v>675</c:v>
                </c:pt>
                <c:pt idx="286">
                  <c:v>676</c:v>
                </c:pt>
                <c:pt idx="287">
                  <c:v>677</c:v>
                </c:pt>
                <c:pt idx="288">
                  <c:v>678</c:v>
                </c:pt>
                <c:pt idx="289">
                  <c:v>679</c:v>
                </c:pt>
                <c:pt idx="290">
                  <c:v>680</c:v>
                </c:pt>
                <c:pt idx="291">
                  <c:v>681</c:v>
                </c:pt>
                <c:pt idx="292">
                  <c:v>682</c:v>
                </c:pt>
                <c:pt idx="293">
                  <c:v>683</c:v>
                </c:pt>
                <c:pt idx="294">
                  <c:v>684</c:v>
                </c:pt>
                <c:pt idx="295">
                  <c:v>685</c:v>
                </c:pt>
                <c:pt idx="296">
                  <c:v>687</c:v>
                </c:pt>
                <c:pt idx="297">
                  <c:v>689</c:v>
                </c:pt>
                <c:pt idx="298">
                  <c:v>690</c:v>
                </c:pt>
                <c:pt idx="299">
                  <c:v>691</c:v>
                </c:pt>
                <c:pt idx="300">
                  <c:v>692</c:v>
                </c:pt>
                <c:pt idx="301">
                  <c:v>693</c:v>
                </c:pt>
                <c:pt idx="302">
                  <c:v>694</c:v>
                </c:pt>
                <c:pt idx="303">
                  <c:v>696</c:v>
                </c:pt>
                <c:pt idx="304">
                  <c:v>697</c:v>
                </c:pt>
                <c:pt idx="305">
                  <c:v>698</c:v>
                </c:pt>
                <c:pt idx="306">
                  <c:v>699</c:v>
                </c:pt>
                <c:pt idx="307">
                  <c:v>700</c:v>
                </c:pt>
                <c:pt idx="308">
                  <c:v>701</c:v>
                </c:pt>
                <c:pt idx="309">
                  <c:v>702</c:v>
                </c:pt>
                <c:pt idx="310">
                  <c:v>703</c:v>
                </c:pt>
                <c:pt idx="311">
                  <c:v>704</c:v>
                </c:pt>
                <c:pt idx="312">
                  <c:v>705</c:v>
                </c:pt>
                <c:pt idx="313">
                  <c:v>706</c:v>
                </c:pt>
                <c:pt idx="314">
                  <c:v>707</c:v>
                </c:pt>
                <c:pt idx="315">
                  <c:v>708</c:v>
                </c:pt>
                <c:pt idx="316">
                  <c:v>709</c:v>
                </c:pt>
                <c:pt idx="317">
                  <c:v>710</c:v>
                </c:pt>
                <c:pt idx="318">
                  <c:v>713</c:v>
                </c:pt>
                <c:pt idx="319">
                  <c:v>714</c:v>
                </c:pt>
                <c:pt idx="320">
                  <c:v>715</c:v>
                </c:pt>
                <c:pt idx="321">
                  <c:v>716</c:v>
                </c:pt>
                <c:pt idx="322">
                  <c:v>717</c:v>
                </c:pt>
                <c:pt idx="323">
                  <c:v>718</c:v>
                </c:pt>
                <c:pt idx="324">
                  <c:v>719</c:v>
                </c:pt>
                <c:pt idx="325">
                  <c:v>720</c:v>
                </c:pt>
                <c:pt idx="326">
                  <c:v>721</c:v>
                </c:pt>
                <c:pt idx="327">
                  <c:v>722</c:v>
                </c:pt>
                <c:pt idx="328">
                  <c:v>723</c:v>
                </c:pt>
                <c:pt idx="329">
                  <c:v>725</c:v>
                </c:pt>
                <c:pt idx="330">
                  <c:v>727</c:v>
                </c:pt>
                <c:pt idx="331">
                  <c:v>728</c:v>
                </c:pt>
                <c:pt idx="332">
                  <c:v>729</c:v>
                </c:pt>
                <c:pt idx="333">
                  <c:v>731</c:v>
                </c:pt>
                <c:pt idx="334">
                  <c:v>732</c:v>
                </c:pt>
                <c:pt idx="335">
                  <c:v>733</c:v>
                </c:pt>
                <c:pt idx="336">
                  <c:v>734</c:v>
                </c:pt>
                <c:pt idx="337">
                  <c:v>735</c:v>
                </c:pt>
                <c:pt idx="338">
                  <c:v>736</c:v>
                </c:pt>
                <c:pt idx="339">
                  <c:v>737</c:v>
                </c:pt>
                <c:pt idx="340">
                  <c:v>738</c:v>
                </c:pt>
                <c:pt idx="341">
                  <c:v>739</c:v>
                </c:pt>
                <c:pt idx="342">
                  <c:v>740</c:v>
                </c:pt>
                <c:pt idx="343">
                  <c:v>741</c:v>
                </c:pt>
                <c:pt idx="344">
                  <c:v>742</c:v>
                </c:pt>
                <c:pt idx="345">
                  <c:v>743</c:v>
                </c:pt>
                <c:pt idx="346">
                  <c:v>744</c:v>
                </c:pt>
                <c:pt idx="347">
                  <c:v>745</c:v>
                </c:pt>
                <c:pt idx="348">
                  <c:v>747</c:v>
                </c:pt>
                <c:pt idx="349">
                  <c:v>748</c:v>
                </c:pt>
                <c:pt idx="350">
                  <c:v>749</c:v>
                </c:pt>
                <c:pt idx="351">
                  <c:v>750</c:v>
                </c:pt>
                <c:pt idx="352">
                  <c:v>752</c:v>
                </c:pt>
                <c:pt idx="353">
                  <c:v>754</c:v>
                </c:pt>
                <c:pt idx="354">
                  <c:v>755</c:v>
                </c:pt>
                <c:pt idx="355">
                  <c:v>756</c:v>
                </c:pt>
                <c:pt idx="356">
                  <c:v>759</c:v>
                </c:pt>
                <c:pt idx="357">
                  <c:v>760</c:v>
                </c:pt>
                <c:pt idx="358">
                  <c:v>763</c:v>
                </c:pt>
                <c:pt idx="359">
                  <c:v>764</c:v>
                </c:pt>
                <c:pt idx="360">
                  <c:v>768</c:v>
                </c:pt>
                <c:pt idx="361">
                  <c:v>769</c:v>
                </c:pt>
                <c:pt idx="362">
                  <c:v>770</c:v>
                </c:pt>
                <c:pt idx="363">
                  <c:v>772</c:v>
                </c:pt>
                <c:pt idx="364">
                  <c:v>775</c:v>
                </c:pt>
                <c:pt idx="365">
                  <c:v>776</c:v>
                </c:pt>
                <c:pt idx="366">
                  <c:v>778</c:v>
                </c:pt>
                <c:pt idx="367">
                  <c:v>779</c:v>
                </c:pt>
                <c:pt idx="368">
                  <c:v>780</c:v>
                </c:pt>
                <c:pt idx="369">
                  <c:v>782</c:v>
                </c:pt>
                <c:pt idx="370">
                  <c:v>785</c:v>
                </c:pt>
                <c:pt idx="371">
                  <c:v>786</c:v>
                </c:pt>
                <c:pt idx="372">
                  <c:v>792</c:v>
                </c:pt>
                <c:pt idx="373">
                  <c:v>793</c:v>
                </c:pt>
                <c:pt idx="374">
                  <c:v>795</c:v>
                </c:pt>
                <c:pt idx="375">
                  <c:v>798</c:v>
                </c:pt>
                <c:pt idx="376">
                  <c:v>799</c:v>
                </c:pt>
                <c:pt idx="377">
                  <c:v>803</c:v>
                </c:pt>
                <c:pt idx="378">
                  <c:v>806</c:v>
                </c:pt>
                <c:pt idx="379">
                  <c:v>814</c:v>
                </c:pt>
                <c:pt idx="380">
                  <c:v>816</c:v>
                </c:pt>
                <c:pt idx="381">
                  <c:v>818</c:v>
                </c:pt>
                <c:pt idx="382">
                  <c:v>833</c:v>
                </c:pt>
                <c:pt idx="383">
                  <c:v>840</c:v>
                </c:pt>
                <c:pt idx="384">
                  <c:v>844</c:v>
                </c:pt>
                <c:pt idx="385">
                  <c:v>850</c:v>
                </c:pt>
                <c:pt idx="386">
                  <c:v>859</c:v>
                </c:pt>
                <c:pt idx="387">
                  <c:v>866</c:v>
                </c:pt>
              </c:numCache>
            </c:numRef>
          </c:xVal>
          <c:yVal>
            <c:numRef>
              <c:f>Лист1!$C$2:$C$389</c:f>
              <c:numCache>
                <c:formatCode>General</c:formatCode>
                <c:ptCount val="3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6.0000000000000199E-2</c:v>
                </c:pt>
                <c:pt idx="5">
                  <c:v>6.0000000000000199E-2</c:v>
                </c:pt>
                <c:pt idx="6">
                  <c:v>6.0000000000000199E-2</c:v>
                </c:pt>
                <c:pt idx="7">
                  <c:v>6.0000000000000199E-2</c:v>
                </c:pt>
                <c:pt idx="8">
                  <c:v>6.0000000000000199E-2</c:v>
                </c:pt>
                <c:pt idx="9">
                  <c:v>0.12000000000000002</c:v>
                </c:pt>
                <c:pt idx="10">
                  <c:v>0.12000000000000002</c:v>
                </c:pt>
                <c:pt idx="11">
                  <c:v>0.12000000000000002</c:v>
                </c:pt>
                <c:pt idx="12">
                  <c:v>0.25</c:v>
                </c:pt>
                <c:pt idx="13">
                  <c:v>0.31000000000000172</c:v>
                </c:pt>
                <c:pt idx="14">
                  <c:v>0.37000000000000038</c:v>
                </c:pt>
                <c:pt idx="15">
                  <c:v>0.43000000000000038</c:v>
                </c:pt>
                <c:pt idx="16">
                  <c:v>0.43000000000000038</c:v>
                </c:pt>
                <c:pt idx="17">
                  <c:v>0.49000000000000032</c:v>
                </c:pt>
                <c:pt idx="18">
                  <c:v>0.49000000000000032</c:v>
                </c:pt>
                <c:pt idx="19">
                  <c:v>0.55000000000000004</c:v>
                </c:pt>
                <c:pt idx="20">
                  <c:v>0.55000000000000004</c:v>
                </c:pt>
                <c:pt idx="21">
                  <c:v>0.8</c:v>
                </c:pt>
                <c:pt idx="22">
                  <c:v>1.05</c:v>
                </c:pt>
                <c:pt idx="23">
                  <c:v>1.1700000000000021</c:v>
                </c:pt>
                <c:pt idx="24">
                  <c:v>1.29</c:v>
                </c:pt>
                <c:pt idx="25">
                  <c:v>1.29</c:v>
                </c:pt>
                <c:pt idx="26">
                  <c:v>1.29</c:v>
                </c:pt>
                <c:pt idx="27">
                  <c:v>1.29</c:v>
                </c:pt>
                <c:pt idx="28">
                  <c:v>1.29</c:v>
                </c:pt>
                <c:pt idx="29">
                  <c:v>1.29</c:v>
                </c:pt>
                <c:pt idx="30">
                  <c:v>1.35</c:v>
                </c:pt>
                <c:pt idx="31">
                  <c:v>1.41</c:v>
                </c:pt>
                <c:pt idx="32">
                  <c:v>1.48</c:v>
                </c:pt>
                <c:pt idx="33">
                  <c:v>1.6</c:v>
                </c:pt>
                <c:pt idx="34">
                  <c:v>1.6600000000000001</c:v>
                </c:pt>
                <c:pt idx="35">
                  <c:v>1.6600000000000001</c:v>
                </c:pt>
                <c:pt idx="36">
                  <c:v>1.85</c:v>
                </c:pt>
                <c:pt idx="37">
                  <c:v>2.0299999999999998</c:v>
                </c:pt>
                <c:pt idx="38">
                  <c:v>2.09</c:v>
                </c:pt>
                <c:pt idx="39">
                  <c:v>2.15</c:v>
                </c:pt>
                <c:pt idx="40">
                  <c:v>2.21</c:v>
                </c:pt>
                <c:pt idx="41">
                  <c:v>2.4</c:v>
                </c:pt>
                <c:pt idx="42">
                  <c:v>2.4</c:v>
                </c:pt>
                <c:pt idx="43">
                  <c:v>2.46</c:v>
                </c:pt>
                <c:pt idx="44">
                  <c:v>2.64</c:v>
                </c:pt>
                <c:pt idx="45">
                  <c:v>2.8299999999999987</c:v>
                </c:pt>
                <c:pt idx="46">
                  <c:v>2.9499999999999997</c:v>
                </c:pt>
                <c:pt idx="47">
                  <c:v>3.01</c:v>
                </c:pt>
                <c:pt idx="48">
                  <c:v>3.2</c:v>
                </c:pt>
                <c:pt idx="49">
                  <c:v>3.32</c:v>
                </c:pt>
                <c:pt idx="50">
                  <c:v>3.44</c:v>
                </c:pt>
                <c:pt idx="51">
                  <c:v>3.51</c:v>
                </c:pt>
                <c:pt idx="52">
                  <c:v>3.75</c:v>
                </c:pt>
                <c:pt idx="53">
                  <c:v>3.8099999999999987</c:v>
                </c:pt>
                <c:pt idx="54">
                  <c:v>4</c:v>
                </c:pt>
                <c:pt idx="55">
                  <c:v>4.37</c:v>
                </c:pt>
                <c:pt idx="56">
                  <c:v>4.49</c:v>
                </c:pt>
                <c:pt idx="57">
                  <c:v>4.6099999999999985</c:v>
                </c:pt>
                <c:pt idx="58">
                  <c:v>4.67</c:v>
                </c:pt>
                <c:pt idx="59">
                  <c:v>4.8</c:v>
                </c:pt>
                <c:pt idx="60">
                  <c:v>4.92</c:v>
                </c:pt>
                <c:pt idx="61">
                  <c:v>5.17</c:v>
                </c:pt>
                <c:pt idx="62">
                  <c:v>5.29</c:v>
                </c:pt>
                <c:pt idx="63">
                  <c:v>5.35</c:v>
                </c:pt>
                <c:pt idx="64">
                  <c:v>5.54</c:v>
                </c:pt>
                <c:pt idx="65">
                  <c:v>5.84</c:v>
                </c:pt>
                <c:pt idx="66">
                  <c:v>5.9</c:v>
                </c:pt>
                <c:pt idx="67">
                  <c:v>6.03</c:v>
                </c:pt>
                <c:pt idx="68">
                  <c:v>6.1499999999999995</c:v>
                </c:pt>
                <c:pt idx="69">
                  <c:v>6.2700000000000014</c:v>
                </c:pt>
                <c:pt idx="70">
                  <c:v>6.46</c:v>
                </c:pt>
                <c:pt idx="71">
                  <c:v>6.64</c:v>
                </c:pt>
                <c:pt idx="72">
                  <c:v>6.7</c:v>
                </c:pt>
                <c:pt idx="73">
                  <c:v>6.7700000000000014</c:v>
                </c:pt>
                <c:pt idx="74">
                  <c:v>7.07</c:v>
                </c:pt>
                <c:pt idx="75">
                  <c:v>7.2</c:v>
                </c:pt>
                <c:pt idx="76">
                  <c:v>7.38</c:v>
                </c:pt>
                <c:pt idx="77">
                  <c:v>7.56</c:v>
                </c:pt>
                <c:pt idx="78">
                  <c:v>8.06</c:v>
                </c:pt>
                <c:pt idx="79">
                  <c:v>8.43</c:v>
                </c:pt>
                <c:pt idx="80">
                  <c:v>8.5500000000000007</c:v>
                </c:pt>
                <c:pt idx="81">
                  <c:v>8.61</c:v>
                </c:pt>
                <c:pt idx="82">
                  <c:v>8.61</c:v>
                </c:pt>
                <c:pt idx="83">
                  <c:v>8.8600000000000048</c:v>
                </c:pt>
                <c:pt idx="84">
                  <c:v>9.0400000000000009</c:v>
                </c:pt>
                <c:pt idx="85">
                  <c:v>9.4700000000000006</c:v>
                </c:pt>
                <c:pt idx="86">
                  <c:v>9.4700000000000006</c:v>
                </c:pt>
                <c:pt idx="87">
                  <c:v>9.84</c:v>
                </c:pt>
                <c:pt idx="88">
                  <c:v>9.9600000000000026</c:v>
                </c:pt>
                <c:pt idx="89">
                  <c:v>10.02</c:v>
                </c:pt>
                <c:pt idx="90">
                  <c:v>10.09</c:v>
                </c:pt>
                <c:pt idx="91">
                  <c:v>10.27</c:v>
                </c:pt>
                <c:pt idx="92">
                  <c:v>10.39</c:v>
                </c:pt>
                <c:pt idx="93">
                  <c:v>10.7</c:v>
                </c:pt>
                <c:pt idx="94">
                  <c:v>11.129999999999999</c:v>
                </c:pt>
                <c:pt idx="95">
                  <c:v>11.32</c:v>
                </c:pt>
                <c:pt idx="96">
                  <c:v>11.5</c:v>
                </c:pt>
                <c:pt idx="97">
                  <c:v>11.81</c:v>
                </c:pt>
                <c:pt idx="98">
                  <c:v>12.48</c:v>
                </c:pt>
                <c:pt idx="99">
                  <c:v>12.850000000000026</c:v>
                </c:pt>
                <c:pt idx="100">
                  <c:v>13.28</c:v>
                </c:pt>
                <c:pt idx="101">
                  <c:v>13.350000000000026</c:v>
                </c:pt>
                <c:pt idx="102">
                  <c:v>13.84</c:v>
                </c:pt>
                <c:pt idx="103">
                  <c:v>14.209999999999999</c:v>
                </c:pt>
                <c:pt idx="104">
                  <c:v>14.33</c:v>
                </c:pt>
                <c:pt idx="105">
                  <c:v>14.82</c:v>
                </c:pt>
                <c:pt idx="106">
                  <c:v>15.129999999999999</c:v>
                </c:pt>
                <c:pt idx="107">
                  <c:v>15.25</c:v>
                </c:pt>
                <c:pt idx="108">
                  <c:v>15.62</c:v>
                </c:pt>
                <c:pt idx="109">
                  <c:v>15.93</c:v>
                </c:pt>
                <c:pt idx="110">
                  <c:v>16.3</c:v>
                </c:pt>
                <c:pt idx="111">
                  <c:v>16.670000000000005</c:v>
                </c:pt>
                <c:pt idx="112">
                  <c:v>16.850000000000001</c:v>
                </c:pt>
                <c:pt idx="113">
                  <c:v>16.97</c:v>
                </c:pt>
                <c:pt idx="114">
                  <c:v>17.279999999999987</c:v>
                </c:pt>
                <c:pt idx="115">
                  <c:v>17.53</c:v>
                </c:pt>
                <c:pt idx="116">
                  <c:v>17.959999999999987</c:v>
                </c:pt>
                <c:pt idx="117">
                  <c:v>18.510000000000005</c:v>
                </c:pt>
                <c:pt idx="118">
                  <c:v>18.7</c:v>
                </c:pt>
                <c:pt idx="119">
                  <c:v>19.309999999999999</c:v>
                </c:pt>
                <c:pt idx="120">
                  <c:v>19.68</c:v>
                </c:pt>
                <c:pt idx="121">
                  <c:v>19.989999999999867</c:v>
                </c:pt>
                <c:pt idx="122">
                  <c:v>20.479999999999986</c:v>
                </c:pt>
                <c:pt idx="123">
                  <c:v>20.91</c:v>
                </c:pt>
                <c:pt idx="124">
                  <c:v>21.34</c:v>
                </c:pt>
                <c:pt idx="125">
                  <c:v>21.89</c:v>
                </c:pt>
                <c:pt idx="126">
                  <c:v>22.45</c:v>
                </c:pt>
                <c:pt idx="127">
                  <c:v>22.69</c:v>
                </c:pt>
                <c:pt idx="128">
                  <c:v>23.62</c:v>
                </c:pt>
                <c:pt idx="129">
                  <c:v>24.29</c:v>
                </c:pt>
                <c:pt idx="130">
                  <c:v>24.419999999999987</c:v>
                </c:pt>
                <c:pt idx="131">
                  <c:v>24.72</c:v>
                </c:pt>
                <c:pt idx="132">
                  <c:v>25.150000000000031</c:v>
                </c:pt>
                <c:pt idx="133">
                  <c:v>25.459999999999987</c:v>
                </c:pt>
                <c:pt idx="134">
                  <c:v>25.650000000000031</c:v>
                </c:pt>
                <c:pt idx="135">
                  <c:v>25.89</c:v>
                </c:pt>
                <c:pt idx="136">
                  <c:v>26.01</c:v>
                </c:pt>
                <c:pt idx="137">
                  <c:v>26.14</c:v>
                </c:pt>
                <c:pt idx="138">
                  <c:v>26.32</c:v>
                </c:pt>
                <c:pt idx="139">
                  <c:v>26.630000000000031</c:v>
                </c:pt>
                <c:pt idx="140">
                  <c:v>26.75</c:v>
                </c:pt>
                <c:pt idx="141">
                  <c:v>26.939999999999987</c:v>
                </c:pt>
                <c:pt idx="142">
                  <c:v>27.24</c:v>
                </c:pt>
                <c:pt idx="143">
                  <c:v>27.55</c:v>
                </c:pt>
                <c:pt idx="144">
                  <c:v>28.110000000000031</c:v>
                </c:pt>
                <c:pt idx="145">
                  <c:v>28.17</c:v>
                </c:pt>
                <c:pt idx="146">
                  <c:v>28.47</c:v>
                </c:pt>
                <c:pt idx="147">
                  <c:v>28.66</c:v>
                </c:pt>
                <c:pt idx="148">
                  <c:v>29.09</c:v>
                </c:pt>
                <c:pt idx="149">
                  <c:v>29.459999999999987</c:v>
                </c:pt>
                <c:pt idx="150">
                  <c:v>30.259999999999987</c:v>
                </c:pt>
                <c:pt idx="151">
                  <c:v>31</c:v>
                </c:pt>
                <c:pt idx="152">
                  <c:v>31.67</c:v>
                </c:pt>
                <c:pt idx="153">
                  <c:v>32.349999999999994</c:v>
                </c:pt>
                <c:pt idx="154">
                  <c:v>32.78</c:v>
                </c:pt>
                <c:pt idx="155">
                  <c:v>33.15</c:v>
                </c:pt>
                <c:pt idx="156">
                  <c:v>33.39</c:v>
                </c:pt>
                <c:pt idx="157">
                  <c:v>34.01</c:v>
                </c:pt>
                <c:pt idx="158">
                  <c:v>34.44</c:v>
                </c:pt>
                <c:pt idx="159">
                  <c:v>34.75</c:v>
                </c:pt>
                <c:pt idx="160">
                  <c:v>35.06</c:v>
                </c:pt>
                <c:pt idx="161">
                  <c:v>35.36</c:v>
                </c:pt>
                <c:pt idx="162">
                  <c:v>35.790000000000013</c:v>
                </c:pt>
                <c:pt idx="163">
                  <c:v>35.980000000000004</c:v>
                </c:pt>
                <c:pt idx="164">
                  <c:v>36.290000000000013</c:v>
                </c:pt>
                <c:pt idx="165">
                  <c:v>36.65</c:v>
                </c:pt>
                <c:pt idx="166">
                  <c:v>37.020000000000003</c:v>
                </c:pt>
                <c:pt idx="167">
                  <c:v>37.879999999999995</c:v>
                </c:pt>
                <c:pt idx="168">
                  <c:v>38.56</c:v>
                </c:pt>
                <c:pt idx="169">
                  <c:v>39.050000000000004</c:v>
                </c:pt>
                <c:pt idx="170">
                  <c:v>39.42</c:v>
                </c:pt>
                <c:pt idx="171">
                  <c:v>39.910000000000004</c:v>
                </c:pt>
                <c:pt idx="172">
                  <c:v>40.839999999999996</c:v>
                </c:pt>
                <c:pt idx="173">
                  <c:v>41.21</c:v>
                </c:pt>
                <c:pt idx="174">
                  <c:v>41.64</c:v>
                </c:pt>
                <c:pt idx="175">
                  <c:v>41.760000000000012</c:v>
                </c:pt>
                <c:pt idx="176">
                  <c:v>42.309999999999995</c:v>
                </c:pt>
                <c:pt idx="177">
                  <c:v>42.620000000000012</c:v>
                </c:pt>
                <c:pt idx="178">
                  <c:v>42.8</c:v>
                </c:pt>
                <c:pt idx="179">
                  <c:v>43.05</c:v>
                </c:pt>
                <c:pt idx="180">
                  <c:v>43.3</c:v>
                </c:pt>
                <c:pt idx="181">
                  <c:v>43.42</c:v>
                </c:pt>
                <c:pt idx="182">
                  <c:v>43.91</c:v>
                </c:pt>
                <c:pt idx="183">
                  <c:v>44.46</c:v>
                </c:pt>
                <c:pt idx="184">
                  <c:v>44.96</c:v>
                </c:pt>
                <c:pt idx="185">
                  <c:v>45.449999999999996</c:v>
                </c:pt>
                <c:pt idx="186">
                  <c:v>45.82</c:v>
                </c:pt>
                <c:pt idx="187">
                  <c:v>46.190000000000012</c:v>
                </c:pt>
                <c:pt idx="188">
                  <c:v>46.49</c:v>
                </c:pt>
                <c:pt idx="189">
                  <c:v>46.86</c:v>
                </c:pt>
                <c:pt idx="190">
                  <c:v>47.290000000000013</c:v>
                </c:pt>
                <c:pt idx="191">
                  <c:v>47.720000000000013</c:v>
                </c:pt>
                <c:pt idx="192">
                  <c:v>48.09</c:v>
                </c:pt>
                <c:pt idx="193">
                  <c:v>48.4</c:v>
                </c:pt>
                <c:pt idx="194">
                  <c:v>49.02</c:v>
                </c:pt>
                <c:pt idx="195">
                  <c:v>49.32</c:v>
                </c:pt>
                <c:pt idx="196">
                  <c:v>49.690000000000012</c:v>
                </c:pt>
                <c:pt idx="197">
                  <c:v>49.879999999999995</c:v>
                </c:pt>
                <c:pt idx="198">
                  <c:v>50</c:v>
                </c:pt>
                <c:pt idx="199">
                  <c:v>50.25</c:v>
                </c:pt>
                <c:pt idx="200">
                  <c:v>50.92</c:v>
                </c:pt>
                <c:pt idx="201">
                  <c:v>51.290000000000013</c:v>
                </c:pt>
                <c:pt idx="202">
                  <c:v>51.720000000000013</c:v>
                </c:pt>
                <c:pt idx="203">
                  <c:v>52.15</c:v>
                </c:pt>
                <c:pt idx="204">
                  <c:v>52.46</c:v>
                </c:pt>
                <c:pt idx="205">
                  <c:v>52.949999999999996</c:v>
                </c:pt>
                <c:pt idx="206">
                  <c:v>53.32</c:v>
                </c:pt>
                <c:pt idx="207">
                  <c:v>53.75</c:v>
                </c:pt>
                <c:pt idx="208">
                  <c:v>54.309999999999995</c:v>
                </c:pt>
                <c:pt idx="209">
                  <c:v>54.92</c:v>
                </c:pt>
                <c:pt idx="210">
                  <c:v>55.349999999999994</c:v>
                </c:pt>
                <c:pt idx="211">
                  <c:v>55.9</c:v>
                </c:pt>
                <c:pt idx="212">
                  <c:v>56.15</c:v>
                </c:pt>
                <c:pt idx="213">
                  <c:v>56.83</c:v>
                </c:pt>
                <c:pt idx="214">
                  <c:v>57.260000000000012</c:v>
                </c:pt>
                <c:pt idx="215">
                  <c:v>57.56</c:v>
                </c:pt>
                <c:pt idx="216">
                  <c:v>57.93</c:v>
                </c:pt>
                <c:pt idx="217">
                  <c:v>58.790000000000013</c:v>
                </c:pt>
                <c:pt idx="218">
                  <c:v>59.160000000000011</c:v>
                </c:pt>
                <c:pt idx="219">
                  <c:v>59.47</c:v>
                </c:pt>
                <c:pt idx="220">
                  <c:v>59.720000000000013</c:v>
                </c:pt>
                <c:pt idx="221">
                  <c:v>59.9</c:v>
                </c:pt>
                <c:pt idx="222">
                  <c:v>60.27</c:v>
                </c:pt>
                <c:pt idx="223">
                  <c:v>60.58</c:v>
                </c:pt>
                <c:pt idx="224">
                  <c:v>61.190000000000012</c:v>
                </c:pt>
                <c:pt idx="225">
                  <c:v>61.32</c:v>
                </c:pt>
                <c:pt idx="226">
                  <c:v>61.690000000000012</c:v>
                </c:pt>
                <c:pt idx="227">
                  <c:v>61.99</c:v>
                </c:pt>
                <c:pt idx="228">
                  <c:v>62.67</c:v>
                </c:pt>
                <c:pt idx="229">
                  <c:v>62.790000000000013</c:v>
                </c:pt>
                <c:pt idx="230">
                  <c:v>63.160000000000011</c:v>
                </c:pt>
                <c:pt idx="231">
                  <c:v>63.71</c:v>
                </c:pt>
                <c:pt idx="232">
                  <c:v>64.7</c:v>
                </c:pt>
                <c:pt idx="233">
                  <c:v>65.13</c:v>
                </c:pt>
                <c:pt idx="234">
                  <c:v>65.679999999999978</c:v>
                </c:pt>
                <c:pt idx="235">
                  <c:v>65.930000000000007</c:v>
                </c:pt>
                <c:pt idx="236">
                  <c:v>65.989999999999995</c:v>
                </c:pt>
                <c:pt idx="237">
                  <c:v>66.61</c:v>
                </c:pt>
                <c:pt idx="238">
                  <c:v>66.849999999999994</c:v>
                </c:pt>
                <c:pt idx="239">
                  <c:v>67.16</c:v>
                </c:pt>
                <c:pt idx="240">
                  <c:v>67.649999999999991</c:v>
                </c:pt>
                <c:pt idx="241">
                  <c:v>68.08</c:v>
                </c:pt>
                <c:pt idx="242">
                  <c:v>68.39</c:v>
                </c:pt>
                <c:pt idx="243">
                  <c:v>68.7</c:v>
                </c:pt>
                <c:pt idx="244">
                  <c:v>69.069999999999993</c:v>
                </c:pt>
                <c:pt idx="245">
                  <c:v>69.25</c:v>
                </c:pt>
                <c:pt idx="246">
                  <c:v>69.61999999999999</c:v>
                </c:pt>
                <c:pt idx="247">
                  <c:v>70.11</c:v>
                </c:pt>
                <c:pt idx="248">
                  <c:v>70.540000000000006</c:v>
                </c:pt>
                <c:pt idx="249">
                  <c:v>71.22</c:v>
                </c:pt>
                <c:pt idx="250">
                  <c:v>72.2</c:v>
                </c:pt>
                <c:pt idx="251">
                  <c:v>72.819999999999993</c:v>
                </c:pt>
                <c:pt idx="252">
                  <c:v>73.36999999999999</c:v>
                </c:pt>
                <c:pt idx="253">
                  <c:v>73.8</c:v>
                </c:pt>
                <c:pt idx="254">
                  <c:v>74.23</c:v>
                </c:pt>
                <c:pt idx="255">
                  <c:v>74.48</c:v>
                </c:pt>
                <c:pt idx="256">
                  <c:v>75.459999999999994</c:v>
                </c:pt>
                <c:pt idx="257">
                  <c:v>75.89</c:v>
                </c:pt>
                <c:pt idx="258">
                  <c:v>76.2</c:v>
                </c:pt>
                <c:pt idx="259">
                  <c:v>76.510000000000005</c:v>
                </c:pt>
                <c:pt idx="260">
                  <c:v>77.06</c:v>
                </c:pt>
                <c:pt idx="261">
                  <c:v>77.11999999999999</c:v>
                </c:pt>
                <c:pt idx="262">
                  <c:v>77.36999999999999</c:v>
                </c:pt>
                <c:pt idx="263">
                  <c:v>77.679999999999978</c:v>
                </c:pt>
                <c:pt idx="264">
                  <c:v>77.98</c:v>
                </c:pt>
                <c:pt idx="265">
                  <c:v>78.410000000000025</c:v>
                </c:pt>
                <c:pt idx="266">
                  <c:v>78.66</c:v>
                </c:pt>
                <c:pt idx="267">
                  <c:v>78.84</c:v>
                </c:pt>
                <c:pt idx="268">
                  <c:v>79.09</c:v>
                </c:pt>
                <c:pt idx="269">
                  <c:v>79.58</c:v>
                </c:pt>
                <c:pt idx="270">
                  <c:v>80.069999999999993</c:v>
                </c:pt>
                <c:pt idx="271">
                  <c:v>80.260000000000005</c:v>
                </c:pt>
                <c:pt idx="272">
                  <c:v>80.38</c:v>
                </c:pt>
                <c:pt idx="273">
                  <c:v>80.5</c:v>
                </c:pt>
                <c:pt idx="274">
                  <c:v>80.569999999999993</c:v>
                </c:pt>
                <c:pt idx="275">
                  <c:v>81</c:v>
                </c:pt>
                <c:pt idx="276">
                  <c:v>81.239999999999995</c:v>
                </c:pt>
                <c:pt idx="277">
                  <c:v>81.73</c:v>
                </c:pt>
                <c:pt idx="278">
                  <c:v>82.29</c:v>
                </c:pt>
                <c:pt idx="279">
                  <c:v>82.72</c:v>
                </c:pt>
                <c:pt idx="280">
                  <c:v>82.78</c:v>
                </c:pt>
                <c:pt idx="281">
                  <c:v>83.52</c:v>
                </c:pt>
                <c:pt idx="282">
                  <c:v>84.26</c:v>
                </c:pt>
                <c:pt idx="283">
                  <c:v>84.61999999999999</c:v>
                </c:pt>
                <c:pt idx="284">
                  <c:v>84.990000000000023</c:v>
                </c:pt>
                <c:pt idx="285">
                  <c:v>85.240000000000023</c:v>
                </c:pt>
                <c:pt idx="286">
                  <c:v>85.36</c:v>
                </c:pt>
                <c:pt idx="287">
                  <c:v>85.669999999999987</c:v>
                </c:pt>
                <c:pt idx="288">
                  <c:v>85.73</c:v>
                </c:pt>
                <c:pt idx="289">
                  <c:v>85.92</c:v>
                </c:pt>
                <c:pt idx="290">
                  <c:v>86.04</c:v>
                </c:pt>
                <c:pt idx="291">
                  <c:v>86.29</c:v>
                </c:pt>
                <c:pt idx="292">
                  <c:v>86.35</c:v>
                </c:pt>
                <c:pt idx="293">
                  <c:v>86.53</c:v>
                </c:pt>
                <c:pt idx="294">
                  <c:v>86.84</c:v>
                </c:pt>
                <c:pt idx="295">
                  <c:v>87.149999999999991</c:v>
                </c:pt>
                <c:pt idx="296">
                  <c:v>87.149999999999991</c:v>
                </c:pt>
                <c:pt idx="297">
                  <c:v>87.45</c:v>
                </c:pt>
                <c:pt idx="298">
                  <c:v>87.88</c:v>
                </c:pt>
                <c:pt idx="299">
                  <c:v>88.19</c:v>
                </c:pt>
                <c:pt idx="300">
                  <c:v>88.56</c:v>
                </c:pt>
                <c:pt idx="301">
                  <c:v>88.86999999999999</c:v>
                </c:pt>
                <c:pt idx="302">
                  <c:v>88.990000000000023</c:v>
                </c:pt>
                <c:pt idx="303">
                  <c:v>89.179999999999978</c:v>
                </c:pt>
                <c:pt idx="304">
                  <c:v>89.48</c:v>
                </c:pt>
                <c:pt idx="305">
                  <c:v>89.73</c:v>
                </c:pt>
                <c:pt idx="306">
                  <c:v>89.910000000000025</c:v>
                </c:pt>
                <c:pt idx="307">
                  <c:v>90.04</c:v>
                </c:pt>
                <c:pt idx="308">
                  <c:v>90.16</c:v>
                </c:pt>
                <c:pt idx="309">
                  <c:v>90.410000000000025</c:v>
                </c:pt>
                <c:pt idx="310">
                  <c:v>90.77</c:v>
                </c:pt>
                <c:pt idx="311">
                  <c:v>91.02</c:v>
                </c:pt>
                <c:pt idx="312">
                  <c:v>91.02</c:v>
                </c:pt>
                <c:pt idx="313">
                  <c:v>91.33</c:v>
                </c:pt>
                <c:pt idx="314">
                  <c:v>91.45</c:v>
                </c:pt>
                <c:pt idx="315">
                  <c:v>91.57</c:v>
                </c:pt>
                <c:pt idx="316">
                  <c:v>91.64</c:v>
                </c:pt>
                <c:pt idx="317">
                  <c:v>91.88</c:v>
                </c:pt>
                <c:pt idx="318">
                  <c:v>92</c:v>
                </c:pt>
                <c:pt idx="319">
                  <c:v>92.13</c:v>
                </c:pt>
                <c:pt idx="320">
                  <c:v>92.25</c:v>
                </c:pt>
                <c:pt idx="321">
                  <c:v>92.5</c:v>
                </c:pt>
                <c:pt idx="322">
                  <c:v>92.740000000000023</c:v>
                </c:pt>
                <c:pt idx="323">
                  <c:v>93.05</c:v>
                </c:pt>
                <c:pt idx="324">
                  <c:v>93.3</c:v>
                </c:pt>
                <c:pt idx="325">
                  <c:v>93.36</c:v>
                </c:pt>
                <c:pt idx="326">
                  <c:v>93.54</c:v>
                </c:pt>
                <c:pt idx="327">
                  <c:v>93.669999999999987</c:v>
                </c:pt>
                <c:pt idx="328">
                  <c:v>93.79</c:v>
                </c:pt>
                <c:pt idx="329">
                  <c:v>93.910000000000025</c:v>
                </c:pt>
                <c:pt idx="330">
                  <c:v>94.03</c:v>
                </c:pt>
                <c:pt idx="331">
                  <c:v>94.16</c:v>
                </c:pt>
                <c:pt idx="332">
                  <c:v>94.28</c:v>
                </c:pt>
                <c:pt idx="333">
                  <c:v>94.460000000000022</c:v>
                </c:pt>
                <c:pt idx="334">
                  <c:v>94.59</c:v>
                </c:pt>
                <c:pt idx="335">
                  <c:v>94.77</c:v>
                </c:pt>
                <c:pt idx="336">
                  <c:v>94.83</c:v>
                </c:pt>
                <c:pt idx="337">
                  <c:v>94.9</c:v>
                </c:pt>
                <c:pt idx="338">
                  <c:v>95.02</c:v>
                </c:pt>
                <c:pt idx="339">
                  <c:v>95.26</c:v>
                </c:pt>
                <c:pt idx="340">
                  <c:v>95.33</c:v>
                </c:pt>
                <c:pt idx="341">
                  <c:v>95.45</c:v>
                </c:pt>
                <c:pt idx="342">
                  <c:v>95.57</c:v>
                </c:pt>
                <c:pt idx="343">
                  <c:v>95.76</c:v>
                </c:pt>
                <c:pt idx="344">
                  <c:v>95.82</c:v>
                </c:pt>
                <c:pt idx="345">
                  <c:v>95.88</c:v>
                </c:pt>
                <c:pt idx="346">
                  <c:v>96.06</c:v>
                </c:pt>
                <c:pt idx="347">
                  <c:v>96.13</c:v>
                </c:pt>
                <c:pt idx="348">
                  <c:v>96.19</c:v>
                </c:pt>
                <c:pt idx="349">
                  <c:v>96.36999999999999</c:v>
                </c:pt>
                <c:pt idx="350">
                  <c:v>96.43</c:v>
                </c:pt>
                <c:pt idx="351">
                  <c:v>96.490000000000023</c:v>
                </c:pt>
                <c:pt idx="352">
                  <c:v>96.679999999999978</c:v>
                </c:pt>
                <c:pt idx="353">
                  <c:v>96.740000000000023</c:v>
                </c:pt>
                <c:pt idx="354">
                  <c:v>96.86</c:v>
                </c:pt>
                <c:pt idx="355">
                  <c:v>97.169999999999987</c:v>
                </c:pt>
                <c:pt idx="356">
                  <c:v>97.23</c:v>
                </c:pt>
                <c:pt idx="357">
                  <c:v>97.36</c:v>
                </c:pt>
                <c:pt idx="358">
                  <c:v>97.48</c:v>
                </c:pt>
                <c:pt idx="359">
                  <c:v>97.54</c:v>
                </c:pt>
                <c:pt idx="360">
                  <c:v>97.6</c:v>
                </c:pt>
                <c:pt idx="361">
                  <c:v>97.79</c:v>
                </c:pt>
                <c:pt idx="362">
                  <c:v>97.85</c:v>
                </c:pt>
                <c:pt idx="363">
                  <c:v>97.910000000000025</c:v>
                </c:pt>
                <c:pt idx="364">
                  <c:v>97.97</c:v>
                </c:pt>
                <c:pt idx="365">
                  <c:v>98.03</c:v>
                </c:pt>
                <c:pt idx="366">
                  <c:v>98.34</c:v>
                </c:pt>
                <c:pt idx="367">
                  <c:v>98.460000000000022</c:v>
                </c:pt>
                <c:pt idx="368">
                  <c:v>98.52</c:v>
                </c:pt>
                <c:pt idx="369">
                  <c:v>98.59</c:v>
                </c:pt>
                <c:pt idx="370">
                  <c:v>98.649999999999991</c:v>
                </c:pt>
                <c:pt idx="371">
                  <c:v>98.710000000000022</c:v>
                </c:pt>
                <c:pt idx="372">
                  <c:v>98.83</c:v>
                </c:pt>
                <c:pt idx="373">
                  <c:v>98.89</c:v>
                </c:pt>
                <c:pt idx="374">
                  <c:v>98.95</c:v>
                </c:pt>
                <c:pt idx="375">
                  <c:v>99.02</c:v>
                </c:pt>
                <c:pt idx="376">
                  <c:v>99.08</c:v>
                </c:pt>
                <c:pt idx="377">
                  <c:v>99.14</c:v>
                </c:pt>
                <c:pt idx="378">
                  <c:v>99.26</c:v>
                </c:pt>
                <c:pt idx="379">
                  <c:v>99.32</c:v>
                </c:pt>
                <c:pt idx="380">
                  <c:v>99.38</c:v>
                </c:pt>
                <c:pt idx="381">
                  <c:v>99.51</c:v>
                </c:pt>
                <c:pt idx="382">
                  <c:v>99.69</c:v>
                </c:pt>
                <c:pt idx="383">
                  <c:v>99.75</c:v>
                </c:pt>
                <c:pt idx="384">
                  <c:v>99.82</c:v>
                </c:pt>
                <c:pt idx="385">
                  <c:v>99.88</c:v>
                </c:pt>
                <c:pt idx="386">
                  <c:v>99.940000000000026</c:v>
                </c:pt>
                <c:pt idx="387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61248"/>
        <c:axId val="37259520"/>
      </c:scatterChart>
      <c:valAx>
        <c:axId val="37261248"/>
        <c:scaling>
          <c:orientation val="minMax"/>
          <c:max val="900"/>
          <c:min val="3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981D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37259520"/>
        <c:crosses val="autoZero"/>
        <c:crossBetween val="midCat"/>
        <c:majorUnit val="50"/>
      </c:valAx>
      <c:valAx>
        <c:axId val="37259520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37261248"/>
        <c:crosses val="autoZero"/>
        <c:crossBetween val="midCat"/>
      </c:valAx>
      <c:spPr>
        <a:noFill/>
        <a:ln>
          <a:solidFill>
            <a:srgbClr val="981D20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050">
                <a:solidFill>
                  <a:srgbClr val="981D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>
                <a:solidFill>
                  <a:srgbClr val="981D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050">
              <a:solidFill>
                <a:srgbClr val="981D20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A8395-7C72-438F-BDD5-31765A699C38}" type="doc">
      <dgm:prSet loTypeId="urn:microsoft.com/office/officeart/2005/8/layout/equation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265345D-45DD-414E-9CD1-BBE2DD665430}">
      <dgm:prSet custT="1"/>
      <dgm:spPr/>
      <dgm:t>
        <a:bodyPr/>
        <a:lstStyle/>
        <a:p>
          <a:r>
            <a: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Построение </a:t>
          </a:r>
          <a:r>
            <a:rPr lang="ru-RU" sz="20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скоринговых</a:t>
          </a:r>
          <a:r>
            <a: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карт</a:t>
          </a:r>
        </a:p>
      </dgm:t>
    </dgm:pt>
    <dgm:pt modelId="{8FE5FAE5-BECB-4B6D-AB9F-2EA08004CEB4}" type="parTrans" cxnId="{16895C25-6B7A-43B4-8761-7AEC7992DDCD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68E1155-C5BB-4FCA-B605-C3B9408D440E}" type="sibTrans" cxnId="{16895C25-6B7A-43B4-8761-7AEC7992DDCD}">
      <dgm:prSet custT="1"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3157690-DE1F-4006-8E2F-AA652BD2D632}">
      <dgm:prSet custT="1"/>
      <dgm:spPr/>
      <dgm:t>
        <a:bodyPr/>
        <a:lstStyle/>
        <a:p>
          <a:r>
            <a: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Встраивание карты в бизнес-процесс</a:t>
          </a:r>
        </a:p>
      </dgm:t>
    </dgm:pt>
    <dgm:pt modelId="{9E5136A7-4711-4D64-9216-4914DBD4B48A}" type="parTrans" cxnId="{B6A0E93D-6324-4EF8-A819-EA1410097233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181BCD8-D8B0-4A23-B341-F6239E7E3A81}" type="sibTrans" cxnId="{B6A0E93D-6324-4EF8-A819-EA1410097233}">
      <dgm:prSet/>
      <dgm:spPr/>
      <dgm:t>
        <a:bodyPr/>
        <a:lstStyle/>
        <a:p>
          <a:endParaRPr lang="ru-RU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4396696-A7CB-4B2B-9223-1E798B689969}" type="pres">
      <dgm:prSet presAssocID="{79FA8395-7C72-438F-BDD5-31765A699C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4933F-2EE0-486D-A619-848E29BEC10A}" type="pres">
      <dgm:prSet presAssocID="{3265345D-45DD-414E-9CD1-BBE2DD665430}" presName="node" presStyleLbl="node1" presStyleIdx="0" presStyleCnt="2" custScaleX="3318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41C4CEA-0F51-4A14-80FC-1B98946787FE}" type="pres">
      <dgm:prSet presAssocID="{068E1155-C5BB-4FCA-B605-C3B9408D440E}" presName="spacerL" presStyleCnt="0"/>
      <dgm:spPr/>
    </dgm:pt>
    <dgm:pt modelId="{5126EEC9-75D6-4FC9-8BC4-A58C519F65D5}" type="pres">
      <dgm:prSet presAssocID="{068E1155-C5BB-4FCA-B605-C3B9408D440E}" presName="sibTrans" presStyleLbl="sibTrans2D1" presStyleIdx="0" presStyleCnt="1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C6776CC0-73B5-4484-AA46-E73DE89EF437}" type="pres">
      <dgm:prSet presAssocID="{068E1155-C5BB-4FCA-B605-C3B9408D440E}" presName="spacerR" presStyleCnt="0"/>
      <dgm:spPr/>
    </dgm:pt>
    <dgm:pt modelId="{88715F77-1BB6-4F1B-9197-09CF2C868434}" type="pres">
      <dgm:prSet presAssocID="{23157690-DE1F-4006-8E2F-AA652BD2D632}" presName="node" presStyleLbl="node1" presStyleIdx="1" presStyleCnt="2" custScaleX="3318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2D28E8C-D6AA-4503-8F86-7F242D474FBD}" type="presOf" srcId="{23157690-DE1F-4006-8E2F-AA652BD2D632}" destId="{88715F77-1BB6-4F1B-9197-09CF2C868434}" srcOrd="0" destOrd="0" presId="urn:microsoft.com/office/officeart/2005/8/layout/equation1"/>
    <dgm:cxn modelId="{F7CE1ED7-14C3-4DE7-AB16-9B7070FFAEFC}" type="presOf" srcId="{3265345D-45DD-414E-9CD1-BBE2DD665430}" destId="{D394933F-2EE0-486D-A619-848E29BEC10A}" srcOrd="0" destOrd="0" presId="urn:microsoft.com/office/officeart/2005/8/layout/equation1"/>
    <dgm:cxn modelId="{B6A0E93D-6324-4EF8-A819-EA1410097233}" srcId="{79FA8395-7C72-438F-BDD5-31765A699C38}" destId="{23157690-DE1F-4006-8E2F-AA652BD2D632}" srcOrd="1" destOrd="0" parTransId="{9E5136A7-4711-4D64-9216-4914DBD4B48A}" sibTransId="{1181BCD8-D8B0-4A23-B341-F6239E7E3A81}"/>
    <dgm:cxn modelId="{16895C25-6B7A-43B4-8761-7AEC7992DDCD}" srcId="{79FA8395-7C72-438F-BDD5-31765A699C38}" destId="{3265345D-45DD-414E-9CD1-BBE2DD665430}" srcOrd="0" destOrd="0" parTransId="{8FE5FAE5-BECB-4B6D-AB9F-2EA08004CEB4}" sibTransId="{068E1155-C5BB-4FCA-B605-C3B9408D440E}"/>
    <dgm:cxn modelId="{01C41A11-8782-4B95-88B5-F8BAEEB770C4}" type="presOf" srcId="{068E1155-C5BB-4FCA-B605-C3B9408D440E}" destId="{5126EEC9-75D6-4FC9-8BC4-A58C519F65D5}" srcOrd="0" destOrd="0" presId="urn:microsoft.com/office/officeart/2005/8/layout/equation1"/>
    <dgm:cxn modelId="{1D393179-7230-45EF-A8A4-E27E79938C50}" type="presOf" srcId="{79FA8395-7C72-438F-BDD5-31765A699C38}" destId="{34396696-A7CB-4B2B-9223-1E798B689969}" srcOrd="0" destOrd="0" presId="urn:microsoft.com/office/officeart/2005/8/layout/equation1"/>
    <dgm:cxn modelId="{5A1690C4-137E-4645-BF8A-F4976CC6CB67}" type="presParOf" srcId="{34396696-A7CB-4B2B-9223-1E798B689969}" destId="{D394933F-2EE0-486D-A619-848E29BEC10A}" srcOrd="0" destOrd="0" presId="urn:microsoft.com/office/officeart/2005/8/layout/equation1"/>
    <dgm:cxn modelId="{63DF1F7E-11EE-4EDC-9074-235B6C98832C}" type="presParOf" srcId="{34396696-A7CB-4B2B-9223-1E798B689969}" destId="{F41C4CEA-0F51-4A14-80FC-1B98946787FE}" srcOrd="1" destOrd="0" presId="urn:microsoft.com/office/officeart/2005/8/layout/equation1"/>
    <dgm:cxn modelId="{3B7096E3-9501-4905-8F85-02B8B61AE5B5}" type="presParOf" srcId="{34396696-A7CB-4B2B-9223-1E798B689969}" destId="{5126EEC9-75D6-4FC9-8BC4-A58C519F65D5}" srcOrd="2" destOrd="0" presId="urn:microsoft.com/office/officeart/2005/8/layout/equation1"/>
    <dgm:cxn modelId="{3E5D6F83-2034-4F58-9E83-6EFDCF17A247}" type="presParOf" srcId="{34396696-A7CB-4B2B-9223-1E798B689969}" destId="{C6776CC0-73B5-4484-AA46-E73DE89EF437}" srcOrd="3" destOrd="0" presId="urn:microsoft.com/office/officeart/2005/8/layout/equation1"/>
    <dgm:cxn modelId="{4867B6E2-5F2C-45E2-8BDC-0B6A219DF09A}" type="presParOf" srcId="{34396696-A7CB-4B2B-9223-1E798B689969}" destId="{88715F77-1BB6-4F1B-9197-09CF2C86843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4FAA7-E9D7-4E1B-86B7-8F6C69DA3D8B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490535F-9BF0-483B-AC77-BAF8E365E50D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Подготовка скоринговой выборки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4ADB290-7E83-45C7-A3F6-E161D06D6A0B}" type="parTrans" cxnId="{A180EA6F-2B94-4CD6-B177-4E3122505260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6949251-AA5F-4543-914B-18F8095B25F5}" type="sibTrans" cxnId="{A180EA6F-2B94-4CD6-B177-4E3122505260}">
      <dgm:prSet custT="1"/>
      <dgm:spPr/>
      <dgm:t>
        <a:bodyPr/>
        <a:lstStyle/>
        <a:p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1E0796F-3C48-4D60-A643-6B5455F22B34}">
      <dgm:prSet phldrT="[Текст]" custT="1"/>
      <dgm:spPr>
        <a:ln>
          <a:solidFill>
            <a:schemeClr val="accent2"/>
          </a:solidFill>
          <a:prstDash val="sysDash"/>
        </a:ln>
      </dgm:spPr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Анализ жизненных циклов счетов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6A510B-4E7F-495C-9034-8A1412C7E531}" type="parTrans" cxnId="{2EECC659-7981-474E-945F-20BE63045478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365D6EE-6658-4EE0-B704-CAA7293380FD}" type="sibTrans" cxnId="{2EECC659-7981-474E-945F-20BE63045478}">
      <dgm:prSet custT="1"/>
      <dgm:spPr/>
      <dgm:t>
        <a:bodyPr/>
        <a:lstStyle/>
        <a:p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7F05B44-89A2-4A45-A562-F3039991934D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Моделирование (предварительная карта)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8D31AE-5669-4599-B8F1-C842E73FC7E6}" type="parTrans" cxnId="{283A0391-2DBC-4C7A-AE5C-35F127784D92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69808A1-F481-4E3C-A8C0-719B56734E0F}" type="sibTrans" cxnId="{283A0391-2DBC-4C7A-AE5C-35F127784D92}">
      <dgm:prSet custT="1"/>
      <dgm:spPr/>
      <dgm:t>
        <a:bodyPr/>
        <a:lstStyle/>
        <a:p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4BD2CA9-17FD-4F67-B6F6-2197C0F3DEFE}">
      <dgm:prSet phldrT="[Текст]" custT="1"/>
      <dgm:spPr>
        <a:ln>
          <a:solidFill>
            <a:schemeClr val="accent2"/>
          </a:solidFill>
          <a:prstDash val="sysDash"/>
        </a:ln>
      </dgm:spPr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Добавление в выборку отказов (</a:t>
          </a:r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Reject Inference</a:t>
          </a:r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AF48C6F-71AD-4FB3-BFE1-013DC244B73D}" type="parTrans" cxnId="{08BC8D1A-C5C0-42F9-9F84-105A41ED5B3C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F54B328-D69B-4A09-BC39-0642FA577E5C}" type="sibTrans" cxnId="{08BC8D1A-C5C0-42F9-9F84-105A41ED5B3C}">
      <dgm:prSet custT="1"/>
      <dgm:spPr/>
      <dgm:t>
        <a:bodyPr/>
        <a:lstStyle/>
        <a:p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ABC152C-57EB-4222-8908-C6AD7A11EA25}">
      <dgm:prSet phldrT="[Текст]" custT="1"/>
      <dgm:spPr>
        <a:ln>
          <a:solidFill>
            <a:schemeClr val="accent2"/>
          </a:solidFill>
          <a:prstDash val="sysDash"/>
        </a:ln>
      </dgm:spPr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Перестройка карт с учетом отказов (окончательная карта</a:t>
          </a:r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AC72394-DAF1-4930-91F2-8E87FFC66184}" type="parTrans" cxnId="{2A74E1BB-DCFA-45E1-81C9-20BBA85C9EC3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2040DF7-42F8-44CC-8294-6007553CC05F}" type="sibTrans" cxnId="{2A74E1BB-DCFA-45E1-81C9-20BBA85C9EC3}">
      <dgm:prSet custT="1"/>
      <dgm:spPr/>
      <dgm:t>
        <a:bodyPr/>
        <a:lstStyle/>
        <a:p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741AA3F-BDDF-41C8-94FE-D418996B6D19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Тестовая эксплуатация и мониторинг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C8045AB-B009-49B5-A4D8-813A55807BF9}" type="parTrans" cxnId="{EC892BEF-8732-4041-94ED-6AD7C41AE8EC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67ED68D-1CEF-43D4-B1D8-8660B01C21CF}" type="sibTrans" cxnId="{EC892BEF-8732-4041-94ED-6AD7C41AE8EC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6C1DD21-621E-4B5E-A528-32F2F14EBA6C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Двумерный анализ – конечные классы (одобренные</a:t>
          </a:r>
          <a:r>
            <a: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EACB9EA-B42E-4E38-B6E4-0271BD27C99B}" type="parTrans" cxnId="{29B930CB-160C-4DB7-9AA3-50DBED436750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0AD62B4-8546-4B3D-839B-EC047CEEED9A}" type="sibTrans" cxnId="{29B930CB-160C-4DB7-9AA3-50DBED436750}">
      <dgm:prSet custT="1"/>
      <dgm:spPr/>
      <dgm:t>
        <a:bodyPr/>
        <a:lstStyle/>
        <a:p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F23AB57-F0B2-4BB5-89DE-0F26C0570930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Сэмплинг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E527F17-6DF5-49A9-B060-2A87B0215AE9}" type="parTrans" cxnId="{C913EDC8-032D-40BC-B797-550C4115A781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96C8458-682F-46BE-BB4F-D05F2278CCFA}" type="sibTrans" cxnId="{C913EDC8-032D-40BC-B797-550C4115A781}">
      <dgm:prSet custT="1"/>
      <dgm:spPr/>
      <dgm:t>
        <a:bodyPr/>
        <a:lstStyle/>
        <a:p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CA0CF83-AA43-4948-96D3-F28EC1EAD7F7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Сравнение качества карт, выбор оптимальной, назначение балла отсечения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4F58FA-C86E-4F7E-A821-3BAA8AD3E5E4}" type="parTrans" cxnId="{E8E4B846-5C82-4DCE-96CE-3BE681A88A56}">
      <dgm:prSet/>
      <dgm:spPr/>
      <dgm:t>
        <a:bodyPr/>
        <a:lstStyle/>
        <a:p>
          <a:endParaRPr lang="ru-RU" sz="1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4FEBF83-A212-465B-96C7-757DBB95E1E6}" type="sibTrans" cxnId="{E8E4B846-5C82-4DCE-96CE-3BE681A88A56}">
      <dgm:prSet custT="1"/>
      <dgm:spPr/>
      <dgm:t>
        <a:bodyPr/>
        <a:lstStyle/>
        <a:p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C817959-5DE7-4BA9-9FFB-98596D3D098D}" type="pres">
      <dgm:prSet presAssocID="{BF84FAA7-E9D7-4E1B-86B7-8F6C69DA3D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74125-F5D3-435D-AC27-C0761B6FD2C7}" type="pres">
      <dgm:prSet presAssocID="{7490535F-9BF0-483B-AC77-BAF8E365E50D}" presName="node" presStyleLbl="node1" presStyleIdx="0" presStyleCnt="9" custScaleX="173365" custScaleY="10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D4EAE-4AF1-4976-B9B1-DD1801F4D508}" type="pres">
      <dgm:prSet presAssocID="{A6949251-AA5F-4543-914B-18F8095B25F5}" presName="sibTrans" presStyleLbl="sibTrans2D1" presStyleIdx="0" presStyleCnt="8"/>
      <dgm:spPr/>
      <dgm:t>
        <a:bodyPr/>
        <a:lstStyle/>
        <a:p>
          <a:endParaRPr lang="ru-RU"/>
        </a:p>
      </dgm:t>
    </dgm:pt>
    <dgm:pt modelId="{3317970A-BE58-4A6B-A87D-7F04DF351A84}" type="pres">
      <dgm:prSet presAssocID="{A6949251-AA5F-4543-914B-18F8095B25F5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DEF12521-BD3F-40A4-AEFA-D56801A329E3}" type="pres">
      <dgm:prSet presAssocID="{51E0796F-3C48-4D60-A643-6B5455F22B34}" presName="node" presStyleLbl="node1" presStyleIdx="1" presStyleCnt="9" custScaleX="173365" custScaleY="10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10D0F-95D5-4CF7-9D55-991CAD7346CB}" type="pres">
      <dgm:prSet presAssocID="{B365D6EE-6658-4EE0-B704-CAA7293380F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1B85CB3F-9515-4076-9975-34FE837DB12A}" type="pres">
      <dgm:prSet presAssocID="{B365D6EE-6658-4EE0-B704-CAA7293380FD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2CDF2548-7B8B-44C3-AE22-FAEDB9917E1E}" type="pres">
      <dgm:prSet presAssocID="{0F23AB57-F0B2-4BB5-89DE-0F26C0570930}" presName="node" presStyleLbl="node1" presStyleIdx="2" presStyleCnt="9" custScaleX="173365" custScaleY="10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81FEB-7282-4635-AB6E-FAA7145C71C7}" type="pres">
      <dgm:prSet presAssocID="{B96C8458-682F-46BE-BB4F-D05F2278CCF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436B37D-8458-41A2-8DBD-3145137FD3AD}" type="pres">
      <dgm:prSet presAssocID="{B96C8458-682F-46BE-BB4F-D05F2278CCF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8EB9551-DCE8-4F00-A55C-78522637E0A3}" type="pres">
      <dgm:prSet presAssocID="{D6C1DD21-621E-4B5E-A528-32F2F14EBA6C}" presName="node" presStyleLbl="node1" presStyleIdx="3" presStyleCnt="9" custScaleX="173365" custScaleY="10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DE9FF-7ABC-4698-B603-367FF74440A9}" type="pres">
      <dgm:prSet presAssocID="{60AD62B4-8546-4B3D-839B-EC047CEEED9A}" presName="sibTrans" presStyleLbl="sibTrans2D1" presStyleIdx="3" presStyleCnt="8"/>
      <dgm:spPr/>
      <dgm:t>
        <a:bodyPr/>
        <a:lstStyle/>
        <a:p>
          <a:endParaRPr lang="ru-RU"/>
        </a:p>
      </dgm:t>
    </dgm:pt>
    <dgm:pt modelId="{779C5863-3FD8-48D4-A376-4EF634EF0F68}" type="pres">
      <dgm:prSet presAssocID="{60AD62B4-8546-4B3D-839B-EC047CEEED9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58D01140-F08E-45CF-84FC-9E819BFAAFB1}" type="pres">
      <dgm:prSet presAssocID="{57F05B44-89A2-4A45-A562-F3039991934D}" presName="node" presStyleLbl="node1" presStyleIdx="4" presStyleCnt="9" custScaleX="173365" custScaleY="10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ECA5A-058B-4F52-8F42-172E6D02ACB3}" type="pres">
      <dgm:prSet presAssocID="{369808A1-F481-4E3C-A8C0-719B56734E0F}" presName="sibTrans" presStyleLbl="sibTrans2D1" presStyleIdx="4" presStyleCnt="8"/>
      <dgm:spPr/>
      <dgm:t>
        <a:bodyPr/>
        <a:lstStyle/>
        <a:p>
          <a:endParaRPr lang="ru-RU"/>
        </a:p>
      </dgm:t>
    </dgm:pt>
    <dgm:pt modelId="{83BB8FFE-A170-4219-BB53-AAC9928E3AE3}" type="pres">
      <dgm:prSet presAssocID="{369808A1-F481-4E3C-A8C0-719B56734E0F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56503FA0-0134-463F-A54F-C7287FE1C3A5}" type="pres">
      <dgm:prSet presAssocID="{F4BD2CA9-17FD-4F67-B6F6-2197C0F3DEFE}" presName="node" presStyleLbl="node1" presStyleIdx="5" presStyleCnt="9" custScaleX="173365" custScaleY="10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EF6BF-31F8-4A46-8BB9-DEAFDC0CA5B4}" type="pres">
      <dgm:prSet presAssocID="{4F54B328-D69B-4A09-BC39-0642FA577E5C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CFCB02A-E1F2-4551-B240-953D751B8CF6}" type="pres">
      <dgm:prSet presAssocID="{4F54B328-D69B-4A09-BC39-0642FA577E5C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0F771AF0-E97A-42ED-947F-BE10917DF4A8}" type="pres">
      <dgm:prSet presAssocID="{4ABC152C-57EB-4222-8908-C6AD7A11EA25}" presName="node" presStyleLbl="node1" presStyleIdx="6" presStyleCnt="9" custScaleX="173365" custScaleY="10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18D99-5B52-4C8B-9A00-C335BF83B3EA}" type="pres">
      <dgm:prSet presAssocID="{E2040DF7-42F8-44CC-8294-6007553CC05F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2EBFA08-53CC-4D3C-BA24-D64AE0B48E9C}" type="pres">
      <dgm:prSet presAssocID="{E2040DF7-42F8-44CC-8294-6007553CC05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AED1CD4-C095-4310-A1C8-FD1F0520AE35}" type="pres">
      <dgm:prSet presAssocID="{8CA0CF83-AA43-4948-96D3-F28EC1EAD7F7}" presName="node" presStyleLbl="node1" presStyleIdx="7" presStyleCnt="9" custScaleX="173365" custScaleY="10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EEF91-5F58-4A83-8501-D7585A3194B1}" type="pres">
      <dgm:prSet presAssocID="{04FEBF83-A212-465B-96C7-757DBB95E1E6}" presName="sibTrans" presStyleLbl="sibTrans2D1" presStyleIdx="7" presStyleCnt="8"/>
      <dgm:spPr/>
      <dgm:t>
        <a:bodyPr/>
        <a:lstStyle/>
        <a:p>
          <a:endParaRPr lang="ru-RU"/>
        </a:p>
      </dgm:t>
    </dgm:pt>
    <dgm:pt modelId="{33C34042-A570-41B5-A4B9-5047B2063547}" type="pres">
      <dgm:prSet presAssocID="{04FEBF83-A212-465B-96C7-757DBB95E1E6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4892D06E-5635-4918-86DB-262B6F37D872}" type="pres">
      <dgm:prSet presAssocID="{7741AA3F-BDDF-41C8-94FE-D418996B6D19}" presName="node" presStyleLbl="node1" presStyleIdx="8" presStyleCnt="9" custScaleX="173365" custScaleY="105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733F2-0FF0-4A96-B4A1-72BDFA719D73}" type="presOf" srcId="{60AD62B4-8546-4B3D-839B-EC047CEEED9A}" destId="{C3BDE9FF-7ABC-4698-B603-367FF74440A9}" srcOrd="0" destOrd="0" presId="urn:microsoft.com/office/officeart/2005/8/layout/process5"/>
    <dgm:cxn modelId="{272CD985-512B-4F79-AFC5-731B88CA0480}" type="presOf" srcId="{B96C8458-682F-46BE-BB4F-D05F2278CCFA}" destId="{0436B37D-8458-41A2-8DBD-3145137FD3AD}" srcOrd="1" destOrd="0" presId="urn:microsoft.com/office/officeart/2005/8/layout/process5"/>
    <dgm:cxn modelId="{681997FD-D3FE-43AC-8D07-00067A24B8B7}" type="presOf" srcId="{B96C8458-682F-46BE-BB4F-D05F2278CCFA}" destId="{EDC81FEB-7282-4635-AB6E-FAA7145C71C7}" srcOrd="0" destOrd="0" presId="urn:microsoft.com/office/officeart/2005/8/layout/process5"/>
    <dgm:cxn modelId="{8549E83B-F79A-42AD-8121-1D1C1F6F9527}" type="presOf" srcId="{369808A1-F481-4E3C-A8C0-719B56734E0F}" destId="{83BB8FFE-A170-4219-BB53-AAC9928E3AE3}" srcOrd="1" destOrd="0" presId="urn:microsoft.com/office/officeart/2005/8/layout/process5"/>
    <dgm:cxn modelId="{03A02D2D-FF5F-47D6-B24E-F73ED0B8440E}" type="presOf" srcId="{60AD62B4-8546-4B3D-839B-EC047CEEED9A}" destId="{779C5863-3FD8-48D4-A376-4EF634EF0F68}" srcOrd="1" destOrd="0" presId="urn:microsoft.com/office/officeart/2005/8/layout/process5"/>
    <dgm:cxn modelId="{F5CE8695-D3E8-4F34-A701-BF4D04460A81}" type="presOf" srcId="{57F05B44-89A2-4A45-A562-F3039991934D}" destId="{58D01140-F08E-45CF-84FC-9E819BFAAFB1}" srcOrd="0" destOrd="0" presId="urn:microsoft.com/office/officeart/2005/8/layout/process5"/>
    <dgm:cxn modelId="{2A74E1BB-DCFA-45E1-81C9-20BBA85C9EC3}" srcId="{BF84FAA7-E9D7-4E1B-86B7-8F6C69DA3D8B}" destId="{4ABC152C-57EB-4222-8908-C6AD7A11EA25}" srcOrd="6" destOrd="0" parTransId="{CAC72394-DAF1-4930-91F2-8E87FFC66184}" sibTransId="{E2040DF7-42F8-44CC-8294-6007553CC05F}"/>
    <dgm:cxn modelId="{08A188AC-1803-4F80-A487-A9392B08325A}" type="presOf" srcId="{04FEBF83-A212-465B-96C7-757DBB95E1E6}" destId="{A11EEF91-5F58-4A83-8501-D7585A3194B1}" srcOrd="0" destOrd="0" presId="urn:microsoft.com/office/officeart/2005/8/layout/process5"/>
    <dgm:cxn modelId="{FA9E2612-DB28-4465-ABB7-044BBA37A980}" type="presOf" srcId="{A6949251-AA5F-4543-914B-18F8095B25F5}" destId="{3317970A-BE58-4A6B-A87D-7F04DF351A84}" srcOrd="1" destOrd="0" presId="urn:microsoft.com/office/officeart/2005/8/layout/process5"/>
    <dgm:cxn modelId="{99596C92-1AD1-4AE7-90CB-3D596715CA84}" type="presOf" srcId="{04FEBF83-A212-465B-96C7-757DBB95E1E6}" destId="{33C34042-A570-41B5-A4B9-5047B2063547}" srcOrd="1" destOrd="0" presId="urn:microsoft.com/office/officeart/2005/8/layout/process5"/>
    <dgm:cxn modelId="{A180EA6F-2B94-4CD6-B177-4E3122505260}" srcId="{BF84FAA7-E9D7-4E1B-86B7-8F6C69DA3D8B}" destId="{7490535F-9BF0-483B-AC77-BAF8E365E50D}" srcOrd="0" destOrd="0" parTransId="{14ADB290-7E83-45C7-A3F6-E161D06D6A0B}" sibTransId="{A6949251-AA5F-4543-914B-18F8095B25F5}"/>
    <dgm:cxn modelId="{08BC8D1A-C5C0-42F9-9F84-105A41ED5B3C}" srcId="{BF84FAA7-E9D7-4E1B-86B7-8F6C69DA3D8B}" destId="{F4BD2CA9-17FD-4F67-B6F6-2197C0F3DEFE}" srcOrd="5" destOrd="0" parTransId="{8AF48C6F-71AD-4FB3-BFE1-013DC244B73D}" sibTransId="{4F54B328-D69B-4A09-BC39-0642FA577E5C}"/>
    <dgm:cxn modelId="{29B930CB-160C-4DB7-9AA3-50DBED436750}" srcId="{BF84FAA7-E9D7-4E1B-86B7-8F6C69DA3D8B}" destId="{D6C1DD21-621E-4B5E-A528-32F2F14EBA6C}" srcOrd="3" destOrd="0" parTransId="{4EACB9EA-B42E-4E38-B6E4-0271BD27C99B}" sibTransId="{60AD62B4-8546-4B3D-839B-EC047CEEED9A}"/>
    <dgm:cxn modelId="{08AC4CF7-6CDC-4B24-8795-13DC198915B1}" type="presOf" srcId="{B365D6EE-6658-4EE0-B704-CAA7293380FD}" destId="{1B85CB3F-9515-4076-9975-34FE837DB12A}" srcOrd="1" destOrd="0" presId="urn:microsoft.com/office/officeart/2005/8/layout/process5"/>
    <dgm:cxn modelId="{C913EDC8-032D-40BC-B797-550C4115A781}" srcId="{BF84FAA7-E9D7-4E1B-86B7-8F6C69DA3D8B}" destId="{0F23AB57-F0B2-4BB5-89DE-0F26C0570930}" srcOrd="2" destOrd="0" parTransId="{EE527F17-6DF5-49A9-B060-2A87B0215AE9}" sibTransId="{B96C8458-682F-46BE-BB4F-D05F2278CCFA}"/>
    <dgm:cxn modelId="{4AEE0D00-1A8E-4BC8-97C6-FC0E6A554C0E}" type="presOf" srcId="{7490535F-9BF0-483B-AC77-BAF8E365E50D}" destId="{07F74125-F5D3-435D-AC27-C0761B6FD2C7}" srcOrd="0" destOrd="0" presId="urn:microsoft.com/office/officeart/2005/8/layout/process5"/>
    <dgm:cxn modelId="{71844FBF-16C5-47A7-92F6-029CC38DBCF8}" type="presOf" srcId="{D6C1DD21-621E-4B5E-A528-32F2F14EBA6C}" destId="{D8EB9551-DCE8-4F00-A55C-78522637E0A3}" srcOrd="0" destOrd="0" presId="urn:microsoft.com/office/officeart/2005/8/layout/process5"/>
    <dgm:cxn modelId="{D5A01929-A33E-467F-A508-66FCCE7CB5A0}" type="presOf" srcId="{4F54B328-D69B-4A09-BC39-0642FA577E5C}" destId="{A29EF6BF-31F8-4A46-8BB9-DEAFDC0CA5B4}" srcOrd="0" destOrd="0" presId="urn:microsoft.com/office/officeart/2005/8/layout/process5"/>
    <dgm:cxn modelId="{03CEB152-80E8-41B7-9301-44202A038BD1}" type="presOf" srcId="{0F23AB57-F0B2-4BB5-89DE-0F26C0570930}" destId="{2CDF2548-7B8B-44C3-AE22-FAEDB9917E1E}" srcOrd="0" destOrd="0" presId="urn:microsoft.com/office/officeart/2005/8/layout/process5"/>
    <dgm:cxn modelId="{E8E4B846-5C82-4DCE-96CE-3BE681A88A56}" srcId="{BF84FAA7-E9D7-4E1B-86B7-8F6C69DA3D8B}" destId="{8CA0CF83-AA43-4948-96D3-F28EC1EAD7F7}" srcOrd="7" destOrd="0" parTransId="{264F58FA-C86E-4F7E-A821-3BAA8AD3E5E4}" sibTransId="{04FEBF83-A212-465B-96C7-757DBB95E1E6}"/>
    <dgm:cxn modelId="{0C55A795-0230-40DF-992F-0536F59A4A05}" type="presOf" srcId="{BF84FAA7-E9D7-4E1B-86B7-8F6C69DA3D8B}" destId="{AC817959-5DE7-4BA9-9FFB-98596D3D098D}" srcOrd="0" destOrd="0" presId="urn:microsoft.com/office/officeart/2005/8/layout/process5"/>
    <dgm:cxn modelId="{17B79B13-52EA-47D7-8EC3-F9917EE5ED18}" type="presOf" srcId="{E2040DF7-42F8-44CC-8294-6007553CC05F}" destId="{12EBFA08-53CC-4D3C-BA24-D64AE0B48E9C}" srcOrd="1" destOrd="0" presId="urn:microsoft.com/office/officeart/2005/8/layout/process5"/>
    <dgm:cxn modelId="{FEC7D462-E093-45F4-8D62-DA7B1ADB256F}" type="presOf" srcId="{4ABC152C-57EB-4222-8908-C6AD7A11EA25}" destId="{0F771AF0-E97A-42ED-947F-BE10917DF4A8}" srcOrd="0" destOrd="0" presId="urn:microsoft.com/office/officeart/2005/8/layout/process5"/>
    <dgm:cxn modelId="{8BA7A319-1B6B-4896-B28F-7D650ED21A82}" type="presOf" srcId="{B365D6EE-6658-4EE0-B704-CAA7293380FD}" destId="{2A810D0F-95D5-4CF7-9D55-991CAD7346CB}" srcOrd="0" destOrd="0" presId="urn:microsoft.com/office/officeart/2005/8/layout/process5"/>
    <dgm:cxn modelId="{2EECC659-7981-474E-945F-20BE63045478}" srcId="{BF84FAA7-E9D7-4E1B-86B7-8F6C69DA3D8B}" destId="{51E0796F-3C48-4D60-A643-6B5455F22B34}" srcOrd="1" destOrd="0" parTransId="{B26A510B-4E7F-495C-9034-8A1412C7E531}" sibTransId="{B365D6EE-6658-4EE0-B704-CAA7293380FD}"/>
    <dgm:cxn modelId="{A8B5A9B1-E422-467E-A235-353304EF3776}" type="presOf" srcId="{7741AA3F-BDDF-41C8-94FE-D418996B6D19}" destId="{4892D06E-5635-4918-86DB-262B6F37D872}" srcOrd="0" destOrd="0" presId="urn:microsoft.com/office/officeart/2005/8/layout/process5"/>
    <dgm:cxn modelId="{0F7DCA89-B311-4CA0-8401-45CB60D3FBD9}" type="presOf" srcId="{4F54B328-D69B-4A09-BC39-0642FA577E5C}" destId="{9CFCB02A-E1F2-4551-B240-953D751B8CF6}" srcOrd="1" destOrd="0" presId="urn:microsoft.com/office/officeart/2005/8/layout/process5"/>
    <dgm:cxn modelId="{64B0B4BE-ED1A-4168-B448-D486144DEB84}" type="presOf" srcId="{51E0796F-3C48-4D60-A643-6B5455F22B34}" destId="{DEF12521-BD3F-40A4-AEFA-D56801A329E3}" srcOrd="0" destOrd="0" presId="urn:microsoft.com/office/officeart/2005/8/layout/process5"/>
    <dgm:cxn modelId="{61513286-24CA-4188-B48C-2342A4A2AF03}" type="presOf" srcId="{F4BD2CA9-17FD-4F67-B6F6-2197C0F3DEFE}" destId="{56503FA0-0134-463F-A54F-C7287FE1C3A5}" srcOrd="0" destOrd="0" presId="urn:microsoft.com/office/officeart/2005/8/layout/process5"/>
    <dgm:cxn modelId="{5D9618D6-1546-4211-B6BB-5CB5B66DE31D}" type="presOf" srcId="{8CA0CF83-AA43-4948-96D3-F28EC1EAD7F7}" destId="{6AED1CD4-C095-4310-A1C8-FD1F0520AE35}" srcOrd="0" destOrd="0" presId="urn:microsoft.com/office/officeart/2005/8/layout/process5"/>
    <dgm:cxn modelId="{B4A4D27B-D1A6-4238-B0D4-9F78954FBBFA}" type="presOf" srcId="{369808A1-F481-4E3C-A8C0-719B56734E0F}" destId="{33FECA5A-058B-4F52-8F42-172E6D02ACB3}" srcOrd="0" destOrd="0" presId="urn:microsoft.com/office/officeart/2005/8/layout/process5"/>
    <dgm:cxn modelId="{E87091CA-A4A2-4E0F-ACC7-44FE84E888FD}" type="presOf" srcId="{A6949251-AA5F-4543-914B-18F8095B25F5}" destId="{CEAD4EAE-4AF1-4976-B9B1-DD1801F4D508}" srcOrd="0" destOrd="0" presId="urn:microsoft.com/office/officeart/2005/8/layout/process5"/>
    <dgm:cxn modelId="{27D69EA6-6424-48CF-8F58-48E05897B273}" type="presOf" srcId="{E2040DF7-42F8-44CC-8294-6007553CC05F}" destId="{92918D99-5B52-4C8B-9A00-C335BF83B3EA}" srcOrd="0" destOrd="0" presId="urn:microsoft.com/office/officeart/2005/8/layout/process5"/>
    <dgm:cxn modelId="{283A0391-2DBC-4C7A-AE5C-35F127784D92}" srcId="{BF84FAA7-E9D7-4E1B-86B7-8F6C69DA3D8B}" destId="{57F05B44-89A2-4A45-A562-F3039991934D}" srcOrd="4" destOrd="0" parTransId="{B28D31AE-5669-4599-B8F1-C842E73FC7E6}" sibTransId="{369808A1-F481-4E3C-A8C0-719B56734E0F}"/>
    <dgm:cxn modelId="{EC892BEF-8732-4041-94ED-6AD7C41AE8EC}" srcId="{BF84FAA7-E9D7-4E1B-86B7-8F6C69DA3D8B}" destId="{7741AA3F-BDDF-41C8-94FE-D418996B6D19}" srcOrd="8" destOrd="0" parTransId="{AC8045AB-B009-49B5-A4D8-813A55807BF9}" sibTransId="{E67ED68D-1CEF-43D4-B1D8-8660B01C21CF}"/>
    <dgm:cxn modelId="{0DD6A8EF-CDF7-408F-80EF-730A5E3D07E0}" type="presParOf" srcId="{AC817959-5DE7-4BA9-9FFB-98596D3D098D}" destId="{07F74125-F5D3-435D-AC27-C0761B6FD2C7}" srcOrd="0" destOrd="0" presId="urn:microsoft.com/office/officeart/2005/8/layout/process5"/>
    <dgm:cxn modelId="{FD2628CC-C661-4D2F-9D2D-CD31EF439698}" type="presParOf" srcId="{AC817959-5DE7-4BA9-9FFB-98596D3D098D}" destId="{CEAD4EAE-4AF1-4976-B9B1-DD1801F4D508}" srcOrd="1" destOrd="0" presId="urn:microsoft.com/office/officeart/2005/8/layout/process5"/>
    <dgm:cxn modelId="{C936A81A-1AFD-4A65-B49C-459A9BEDA269}" type="presParOf" srcId="{CEAD4EAE-4AF1-4976-B9B1-DD1801F4D508}" destId="{3317970A-BE58-4A6B-A87D-7F04DF351A84}" srcOrd="0" destOrd="0" presId="urn:microsoft.com/office/officeart/2005/8/layout/process5"/>
    <dgm:cxn modelId="{3F4DDA8F-9D8C-4541-B25B-1F6B48C84F9C}" type="presParOf" srcId="{AC817959-5DE7-4BA9-9FFB-98596D3D098D}" destId="{DEF12521-BD3F-40A4-AEFA-D56801A329E3}" srcOrd="2" destOrd="0" presId="urn:microsoft.com/office/officeart/2005/8/layout/process5"/>
    <dgm:cxn modelId="{770B03E2-B29D-4243-A8AA-C0431845A5BF}" type="presParOf" srcId="{AC817959-5DE7-4BA9-9FFB-98596D3D098D}" destId="{2A810D0F-95D5-4CF7-9D55-991CAD7346CB}" srcOrd="3" destOrd="0" presId="urn:microsoft.com/office/officeart/2005/8/layout/process5"/>
    <dgm:cxn modelId="{9E9EBD94-BFE4-44CC-9638-8938AD5C81FE}" type="presParOf" srcId="{2A810D0F-95D5-4CF7-9D55-991CAD7346CB}" destId="{1B85CB3F-9515-4076-9975-34FE837DB12A}" srcOrd="0" destOrd="0" presId="urn:microsoft.com/office/officeart/2005/8/layout/process5"/>
    <dgm:cxn modelId="{E369E5C8-D792-4E16-B2C3-3C632CEBEFE2}" type="presParOf" srcId="{AC817959-5DE7-4BA9-9FFB-98596D3D098D}" destId="{2CDF2548-7B8B-44C3-AE22-FAEDB9917E1E}" srcOrd="4" destOrd="0" presId="urn:microsoft.com/office/officeart/2005/8/layout/process5"/>
    <dgm:cxn modelId="{A7DAAC10-A8DA-4B54-B477-7B27B3800B80}" type="presParOf" srcId="{AC817959-5DE7-4BA9-9FFB-98596D3D098D}" destId="{EDC81FEB-7282-4635-AB6E-FAA7145C71C7}" srcOrd="5" destOrd="0" presId="urn:microsoft.com/office/officeart/2005/8/layout/process5"/>
    <dgm:cxn modelId="{D0FB10C8-A724-4F1E-BC93-AE09338CAC55}" type="presParOf" srcId="{EDC81FEB-7282-4635-AB6E-FAA7145C71C7}" destId="{0436B37D-8458-41A2-8DBD-3145137FD3AD}" srcOrd="0" destOrd="0" presId="urn:microsoft.com/office/officeart/2005/8/layout/process5"/>
    <dgm:cxn modelId="{F8427EA2-3EA3-4557-9FDE-53EB0378D3C5}" type="presParOf" srcId="{AC817959-5DE7-4BA9-9FFB-98596D3D098D}" destId="{D8EB9551-DCE8-4F00-A55C-78522637E0A3}" srcOrd="6" destOrd="0" presId="urn:microsoft.com/office/officeart/2005/8/layout/process5"/>
    <dgm:cxn modelId="{1E218AFC-F8FC-4C2B-BE62-62BA87E3A198}" type="presParOf" srcId="{AC817959-5DE7-4BA9-9FFB-98596D3D098D}" destId="{C3BDE9FF-7ABC-4698-B603-367FF74440A9}" srcOrd="7" destOrd="0" presId="urn:microsoft.com/office/officeart/2005/8/layout/process5"/>
    <dgm:cxn modelId="{F134969A-7367-40C9-96DC-CE20AEB6238C}" type="presParOf" srcId="{C3BDE9FF-7ABC-4698-B603-367FF74440A9}" destId="{779C5863-3FD8-48D4-A376-4EF634EF0F68}" srcOrd="0" destOrd="0" presId="urn:microsoft.com/office/officeart/2005/8/layout/process5"/>
    <dgm:cxn modelId="{67335A40-5B9D-4504-8086-BD6281F3C1CF}" type="presParOf" srcId="{AC817959-5DE7-4BA9-9FFB-98596D3D098D}" destId="{58D01140-F08E-45CF-84FC-9E819BFAAFB1}" srcOrd="8" destOrd="0" presId="urn:microsoft.com/office/officeart/2005/8/layout/process5"/>
    <dgm:cxn modelId="{C482471D-B16B-4E6A-96C2-198C58D92645}" type="presParOf" srcId="{AC817959-5DE7-4BA9-9FFB-98596D3D098D}" destId="{33FECA5A-058B-4F52-8F42-172E6D02ACB3}" srcOrd="9" destOrd="0" presId="urn:microsoft.com/office/officeart/2005/8/layout/process5"/>
    <dgm:cxn modelId="{640C8657-F939-4C0F-A643-0FB94B6E9DE7}" type="presParOf" srcId="{33FECA5A-058B-4F52-8F42-172E6D02ACB3}" destId="{83BB8FFE-A170-4219-BB53-AAC9928E3AE3}" srcOrd="0" destOrd="0" presId="urn:microsoft.com/office/officeart/2005/8/layout/process5"/>
    <dgm:cxn modelId="{25BD7720-469F-480D-B55B-B1FF8B9A0580}" type="presParOf" srcId="{AC817959-5DE7-4BA9-9FFB-98596D3D098D}" destId="{56503FA0-0134-463F-A54F-C7287FE1C3A5}" srcOrd="10" destOrd="0" presId="urn:microsoft.com/office/officeart/2005/8/layout/process5"/>
    <dgm:cxn modelId="{D265FF89-1E1C-46CC-AABD-68F0FBE07619}" type="presParOf" srcId="{AC817959-5DE7-4BA9-9FFB-98596D3D098D}" destId="{A29EF6BF-31F8-4A46-8BB9-DEAFDC0CA5B4}" srcOrd="11" destOrd="0" presId="urn:microsoft.com/office/officeart/2005/8/layout/process5"/>
    <dgm:cxn modelId="{90D0FC80-BA12-4846-9FDF-BA7A5BA3CDBC}" type="presParOf" srcId="{A29EF6BF-31F8-4A46-8BB9-DEAFDC0CA5B4}" destId="{9CFCB02A-E1F2-4551-B240-953D751B8CF6}" srcOrd="0" destOrd="0" presId="urn:microsoft.com/office/officeart/2005/8/layout/process5"/>
    <dgm:cxn modelId="{36E98C7C-F656-4462-931D-FB8A02997082}" type="presParOf" srcId="{AC817959-5DE7-4BA9-9FFB-98596D3D098D}" destId="{0F771AF0-E97A-42ED-947F-BE10917DF4A8}" srcOrd="12" destOrd="0" presId="urn:microsoft.com/office/officeart/2005/8/layout/process5"/>
    <dgm:cxn modelId="{43FC9479-14AD-4687-8DCA-75966D22BA45}" type="presParOf" srcId="{AC817959-5DE7-4BA9-9FFB-98596D3D098D}" destId="{92918D99-5B52-4C8B-9A00-C335BF83B3EA}" srcOrd="13" destOrd="0" presId="urn:microsoft.com/office/officeart/2005/8/layout/process5"/>
    <dgm:cxn modelId="{7B9D711E-BA26-4DB6-9347-CF8343D1B73F}" type="presParOf" srcId="{92918D99-5B52-4C8B-9A00-C335BF83B3EA}" destId="{12EBFA08-53CC-4D3C-BA24-D64AE0B48E9C}" srcOrd="0" destOrd="0" presId="urn:microsoft.com/office/officeart/2005/8/layout/process5"/>
    <dgm:cxn modelId="{F68777E2-B869-4F4E-A2AB-26A8F6384711}" type="presParOf" srcId="{AC817959-5DE7-4BA9-9FFB-98596D3D098D}" destId="{6AED1CD4-C095-4310-A1C8-FD1F0520AE35}" srcOrd="14" destOrd="0" presId="urn:microsoft.com/office/officeart/2005/8/layout/process5"/>
    <dgm:cxn modelId="{CF811A1E-E5CE-4336-AF2D-45FEC6CEA9EC}" type="presParOf" srcId="{AC817959-5DE7-4BA9-9FFB-98596D3D098D}" destId="{A11EEF91-5F58-4A83-8501-D7585A3194B1}" srcOrd="15" destOrd="0" presId="urn:microsoft.com/office/officeart/2005/8/layout/process5"/>
    <dgm:cxn modelId="{800CE683-A377-4E4B-A7F2-C5EE75ADB549}" type="presParOf" srcId="{A11EEF91-5F58-4A83-8501-D7585A3194B1}" destId="{33C34042-A570-41B5-A4B9-5047B2063547}" srcOrd="0" destOrd="0" presId="urn:microsoft.com/office/officeart/2005/8/layout/process5"/>
    <dgm:cxn modelId="{71350E3E-4E54-4F12-A0D0-908F9E3B1BEB}" type="presParOf" srcId="{AC817959-5DE7-4BA9-9FFB-98596D3D098D}" destId="{4892D06E-5635-4918-86DB-262B6F37D872}" srcOrd="16" destOrd="0" presId="urn:microsoft.com/office/officeart/2005/8/layout/process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BA0825-4434-4BB2-B4F6-38963A8B8076}" type="doc">
      <dgm:prSet loTypeId="urn:microsoft.com/office/officeart/2005/8/layout/hierarchy5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76B189D-F4F3-49E0-BA97-9325886C6A38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Все данные – </a:t>
          </a:r>
        </a:p>
        <a:p>
          <a:r>
            <a:rPr lang="ru-RU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100%</a:t>
          </a:r>
          <a:endParaRPr lang="ru-RU" sz="16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82ED1DE-3C37-470F-BE6B-2F64FD32C39C}" type="parTrans" cxnId="{811DF869-04CA-4331-94E1-EFF8794DF2CC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93DAC1-48C1-42AA-A305-2104C2FC4A94}" type="sibTrans" cxnId="{811DF869-04CA-4331-94E1-EFF8794DF2CC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D848972-0522-43E8-8F7E-F111933B7C1D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Рабочее –</a:t>
          </a:r>
        </a:p>
        <a:p>
          <a:r>
            <a:rPr lang="ru-RU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70%</a:t>
          </a:r>
          <a:endParaRPr lang="ru-RU" sz="16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B232B97-4865-4FE8-9090-8590F364513B}" type="parTrans" cxnId="{1E54D1E3-DBB1-4DF3-90B7-BD89469200B4}">
      <dgm:prSet custT="1"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9318A4-0FFC-46E4-8F65-9C94B69133A3}" type="sibTrans" cxnId="{1E54D1E3-DBB1-4DF3-90B7-BD89469200B4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BF9B891-6FCC-4DD2-8822-D405CB96C9FF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Плохие –</a:t>
          </a:r>
        </a:p>
        <a:p>
          <a:r>
            <a:rPr lang="ru-RU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100%</a:t>
          </a:r>
          <a:endParaRPr lang="ru-RU" sz="16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C7F33D-2D58-47C4-A58C-49573B9F5F84}" type="parTrans" cxnId="{1B28D9CF-D3E1-4EDC-AFA9-E6AF760F130C}">
      <dgm:prSet custT="1"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826A1E5-EE1B-49C4-BE8C-44323D9FA61C}" type="sibTrans" cxnId="{1B28D9CF-D3E1-4EDC-AFA9-E6AF760F130C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0394A9B-737D-408A-83BB-D85255553BE2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Хорошие –</a:t>
          </a:r>
        </a:p>
        <a:p>
          <a:r>
            <a:rPr lang="ru-RU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40%</a:t>
          </a:r>
          <a:endParaRPr lang="ru-RU" sz="16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A11F2B8-16DB-4CBF-9D3D-F3BB3C38FC08}" type="parTrans" cxnId="{50C99619-B2C8-49C3-B2F7-7272A872D048}">
      <dgm:prSet custT="1"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C24985D-D377-4C51-B67C-5154FDC6959D}" type="sibTrans" cxnId="{50C99619-B2C8-49C3-B2F7-7272A872D048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DCB6AF9-29FC-43B1-BD7A-6D0338C617C0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Тестовое –</a:t>
          </a:r>
        </a:p>
        <a:p>
          <a:r>
            <a:rPr lang="ru-RU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30%</a:t>
          </a:r>
          <a:endParaRPr lang="ru-RU" sz="16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A11A799-B706-41BA-98DE-C26592C36D07}" type="parTrans" cxnId="{010CF123-8CB7-45E6-9471-3F7EA78A2420}">
      <dgm:prSet custT="1"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F3CDE0-DBAD-4CAF-AB70-4F3EDE7D4C0F}" type="sibTrans" cxnId="{010CF123-8CB7-45E6-9471-3F7EA78A2420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C011C24-7D82-4BAE-8DA7-29330309B770}">
      <dgm:prSet phldrT="[Текст]" custT="1"/>
      <dgm:spPr>
        <a:noFill/>
        <a:ln w="28575">
          <a:solidFill>
            <a:schemeClr val="accent2"/>
          </a:solidFill>
        </a:ln>
      </dgm:spPr>
      <dgm:t>
        <a:bodyPr/>
        <a:lstStyle/>
        <a:p>
          <a:r>
            <a: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Исходная выборка</a:t>
          </a:r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77E728E-5E45-45E4-8534-A8C54368257B}" type="parTrans" cxnId="{589A8A7A-060C-4731-9683-1C5D9AFBD202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D1958D3-1767-42F2-B36A-533A2A18A344}" type="sibTrans" cxnId="{589A8A7A-060C-4731-9683-1C5D9AFBD202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A6B070A-0BD1-488F-9E6A-2E72EE8AD314}">
      <dgm:prSet phldrT="[Текст]" custT="1"/>
      <dgm:spPr>
        <a:noFill/>
        <a:ln w="28575">
          <a:solidFill>
            <a:schemeClr val="accent2"/>
          </a:solidFill>
        </a:ln>
      </dgm:spPr>
      <dgm:t>
        <a:bodyPr/>
        <a:lstStyle/>
        <a:p>
          <a:r>
            <a: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Разбиение</a:t>
          </a: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на множества</a:t>
          </a:r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5C0822C-D97B-4D52-BA75-7F4CEF45409A}" type="parTrans" cxnId="{640EFBB3-66DD-47BC-A1AF-17EAF8DC5248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F8FB11D-3710-48AE-AF4B-22E28DFDDE03}" type="sibTrans" cxnId="{640EFBB3-66DD-47BC-A1AF-17EAF8DC5248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4CB91CE-CE1A-4E99-9412-847640F2555C}">
      <dgm:prSet phldrT="[Текст]" custT="1"/>
      <dgm:spPr>
        <a:noFill/>
        <a:ln w="28575">
          <a:solidFill>
            <a:schemeClr val="accent2"/>
          </a:solidFill>
        </a:ln>
      </dgm:spPr>
      <dgm:t>
        <a:bodyPr/>
        <a:lstStyle/>
        <a:p>
          <a:r>
            <a:rPr lang="en-US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Undersampling</a:t>
          </a: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  <a:r>
            <a: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балансировка плохих/хороших счетов</a:t>
          </a:r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E212B4-8EC9-44AB-8E78-6EDBD08D816B}" type="parTrans" cxnId="{E7606416-F9DC-4BDE-A03F-26C32ADF93DB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56DB8F3-2566-4554-8BE2-050DD002AFE3}" type="sibTrans" cxnId="{E7606416-F9DC-4BDE-A03F-26C32ADF93DB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4C0BD0B-399B-4830-BD24-62CDDE67D4E0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Без изменений</a:t>
          </a:r>
          <a:endParaRPr lang="ru-RU" sz="1600" b="1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215B15F-F1D9-459F-97A4-97A5564DAC50}" type="sibTrans" cxnId="{C452C23A-10B3-4478-B6E8-C39E104EE764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E9E343-77EF-4A75-997A-BC3DED1D1FB5}" type="parTrans" cxnId="{C452C23A-10B3-4478-B6E8-C39E104EE764}">
      <dgm:prSet custT="1"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436CEEA-3604-46A9-B194-3A65F373D259}" type="pres">
      <dgm:prSet presAssocID="{F6BA0825-4434-4BB2-B4F6-38963A8B807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2A3DC1-13AF-444E-8736-C8575E8FD0A7}" type="pres">
      <dgm:prSet presAssocID="{F6BA0825-4434-4BB2-B4F6-38963A8B8076}" presName="hierFlow" presStyleCnt="0"/>
      <dgm:spPr/>
    </dgm:pt>
    <dgm:pt modelId="{2E7CAB82-0AD6-4EC7-9635-778A2ABCCE83}" type="pres">
      <dgm:prSet presAssocID="{F6BA0825-4434-4BB2-B4F6-38963A8B8076}" presName="firstBuf" presStyleCnt="0"/>
      <dgm:spPr/>
    </dgm:pt>
    <dgm:pt modelId="{B1B051F0-6286-44FB-82FC-3586F571BB1A}" type="pres">
      <dgm:prSet presAssocID="{F6BA0825-4434-4BB2-B4F6-38963A8B807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FB1858D-5743-4442-A710-3D1ACB3A278B}" type="pres">
      <dgm:prSet presAssocID="{076B189D-F4F3-49E0-BA97-9325886C6A38}" presName="Name17" presStyleCnt="0"/>
      <dgm:spPr/>
    </dgm:pt>
    <dgm:pt modelId="{9E6EE59E-E27D-4C36-A0C1-B3E97A653383}" type="pres">
      <dgm:prSet presAssocID="{076B189D-F4F3-49E0-BA97-9325886C6A38}" presName="level1Shape" presStyleLbl="node0" presStyleIdx="0" presStyleCnt="1" custScaleX="150504" custLinFactNeighborX="-4959" custLinFactNeighborY="-5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6E042D-847B-4611-9E66-771B0A8AAED6}" type="pres">
      <dgm:prSet presAssocID="{076B189D-F4F3-49E0-BA97-9325886C6A38}" presName="hierChild2" presStyleCnt="0"/>
      <dgm:spPr/>
    </dgm:pt>
    <dgm:pt modelId="{ACB4D165-1074-4B01-8669-9B2B0537CA2B}" type="pres">
      <dgm:prSet presAssocID="{BB232B97-4865-4FE8-9090-8590F364513B}" presName="Name25" presStyleLbl="parChTrans1D2" presStyleIdx="0" presStyleCnt="2"/>
      <dgm:spPr/>
      <dgm:t>
        <a:bodyPr/>
        <a:lstStyle/>
        <a:p>
          <a:endParaRPr lang="ru-RU"/>
        </a:p>
      </dgm:t>
    </dgm:pt>
    <dgm:pt modelId="{E62FD293-5EE1-422C-9765-4DDE1074D09E}" type="pres">
      <dgm:prSet presAssocID="{BB232B97-4865-4FE8-9090-8590F364513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CE642C0-DE9F-437B-B19D-B8DCEF5819F0}" type="pres">
      <dgm:prSet presAssocID="{1D848972-0522-43E8-8F7E-F111933B7C1D}" presName="Name30" presStyleCnt="0"/>
      <dgm:spPr/>
    </dgm:pt>
    <dgm:pt modelId="{0F41D49E-5059-429A-941C-0EAB36F5557C}" type="pres">
      <dgm:prSet presAssocID="{1D848972-0522-43E8-8F7E-F111933B7C1D}" presName="level2Shape" presStyleLbl="node2" presStyleIdx="0" presStyleCnt="2" custScaleX="150504"/>
      <dgm:spPr/>
      <dgm:t>
        <a:bodyPr/>
        <a:lstStyle/>
        <a:p>
          <a:endParaRPr lang="ru-RU"/>
        </a:p>
      </dgm:t>
    </dgm:pt>
    <dgm:pt modelId="{9F1A20BD-8465-42CD-91A3-A0556F880FDE}" type="pres">
      <dgm:prSet presAssocID="{1D848972-0522-43E8-8F7E-F111933B7C1D}" presName="hierChild3" presStyleCnt="0"/>
      <dgm:spPr/>
    </dgm:pt>
    <dgm:pt modelId="{9664C320-763F-4F8F-A12E-4533686D1BF6}" type="pres">
      <dgm:prSet presAssocID="{9FC7F33D-2D58-47C4-A58C-49573B9F5F84}" presName="Name25" presStyleLbl="parChTrans1D3" presStyleIdx="0" presStyleCnt="3"/>
      <dgm:spPr/>
      <dgm:t>
        <a:bodyPr/>
        <a:lstStyle/>
        <a:p>
          <a:endParaRPr lang="ru-RU"/>
        </a:p>
      </dgm:t>
    </dgm:pt>
    <dgm:pt modelId="{1B6BAA1E-A059-4593-B49F-EB59A04FD144}" type="pres">
      <dgm:prSet presAssocID="{9FC7F33D-2D58-47C4-A58C-49573B9F5F84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30F775E-56F3-4E27-94F6-413824E7B117}" type="pres">
      <dgm:prSet presAssocID="{0BF9B891-6FCC-4DD2-8822-D405CB96C9FF}" presName="Name30" presStyleCnt="0"/>
      <dgm:spPr/>
    </dgm:pt>
    <dgm:pt modelId="{14067724-4A2F-455A-94B1-CDC8B01AEF96}" type="pres">
      <dgm:prSet presAssocID="{0BF9B891-6FCC-4DD2-8822-D405CB96C9FF}" presName="level2Shape" presStyleLbl="node3" presStyleIdx="0" presStyleCnt="3" custScaleX="150504" custLinFactNeighborX="2290"/>
      <dgm:spPr/>
      <dgm:t>
        <a:bodyPr/>
        <a:lstStyle/>
        <a:p>
          <a:endParaRPr lang="ru-RU"/>
        </a:p>
      </dgm:t>
    </dgm:pt>
    <dgm:pt modelId="{F8E418A0-AF9F-4B4B-AAFD-850416318B74}" type="pres">
      <dgm:prSet presAssocID="{0BF9B891-6FCC-4DD2-8822-D405CB96C9FF}" presName="hierChild3" presStyleCnt="0"/>
      <dgm:spPr/>
    </dgm:pt>
    <dgm:pt modelId="{17259399-7757-4776-BF66-495ED44E4EEA}" type="pres">
      <dgm:prSet presAssocID="{8A11F2B8-16DB-4CBF-9D3D-F3BB3C38FC08}" presName="Name25" presStyleLbl="parChTrans1D3" presStyleIdx="1" presStyleCnt="3"/>
      <dgm:spPr/>
      <dgm:t>
        <a:bodyPr/>
        <a:lstStyle/>
        <a:p>
          <a:endParaRPr lang="ru-RU"/>
        </a:p>
      </dgm:t>
    </dgm:pt>
    <dgm:pt modelId="{21A0002A-7064-4F77-B457-4A25E333AD8C}" type="pres">
      <dgm:prSet presAssocID="{8A11F2B8-16DB-4CBF-9D3D-F3BB3C38FC08}" presName="connTx" presStyleLbl="parChTrans1D3" presStyleIdx="1" presStyleCnt="3"/>
      <dgm:spPr/>
      <dgm:t>
        <a:bodyPr/>
        <a:lstStyle/>
        <a:p>
          <a:endParaRPr lang="ru-RU"/>
        </a:p>
      </dgm:t>
    </dgm:pt>
    <dgm:pt modelId="{7E22ECDC-DF8D-4A1E-A385-74551D9D06DD}" type="pres">
      <dgm:prSet presAssocID="{60394A9B-737D-408A-83BB-D85255553BE2}" presName="Name30" presStyleCnt="0"/>
      <dgm:spPr/>
    </dgm:pt>
    <dgm:pt modelId="{79B6A18E-56DE-45FE-B37D-12ADB9F5DD47}" type="pres">
      <dgm:prSet presAssocID="{60394A9B-737D-408A-83BB-D85255553BE2}" presName="level2Shape" presStyleLbl="node3" presStyleIdx="1" presStyleCnt="3" custScaleX="150504" custLinFactNeighborX="2290"/>
      <dgm:spPr/>
      <dgm:t>
        <a:bodyPr/>
        <a:lstStyle/>
        <a:p>
          <a:endParaRPr lang="ru-RU"/>
        </a:p>
      </dgm:t>
    </dgm:pt>
    <dgm:pt modelId="{D8C4BD65-24C0-4379-BE3C-EC093ABECF83}" type="pres">
      <dgm:prSet presAssocID="{60394A9B-737D-408A-83BB-D85255553BE2}" presName="hierChild3" presStyleCnt="0"/>
      <dgm:spPr/>
    </dgm:pt>
    <dgm:pt modelId="{B43834C6-2B59-4440-A43C-009FB70D8072}" type="pres">
      <dgm:prSet presAssocID="{5A11A799-B706-41BA-98DE-C26592C36D07}" presName="Name25" presStyleLbl="parChTrans1D2" presStyleIdx="1" presStyleCnt="2"/>
      <dgm:spPr/>
      <dgm:t>
        <a:bodyPr/>
        <a:lstStyle/>
        <a:p>
          <a:endParaRPr lang="ru-RU"/>
        </a:p>
      </dgm:t>
    </dgm:pt>
    <dgm:pt modelId="{29308B7C-8E72-44AC-A87E-59476E72BE58}" type="pres">
      <dgm:prSet presAssocID="{5A11A799-B706-41BA-98DE-C26592C36D0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F10399C-721F-4395-ABD9-31D9C22DECDC}" type="pres">
      <dgm:prSet presAssocID="{7DCB6AF9-29FC-43B1-BD7A-6D0338C617C0}" presName="Name30" presStyleCnt="0"/>
      <dgm:spPr/>
    </dgm:pt>
    <dgm:pt modelId="{2FD8CC10-4079-4CFD-B2CF-4FA9BC95D9C4}" type="pres">
      <dgm:prSet presAssocID="{7DCB6AF9-29FC-43B1-BD7A-6D0338C617C0}" presName="level2Shape" presStyleLbl="node2" presStyleIdx="1" presStyleCnt="2" custScaleX="150504"/>
      <dgm:spPr/>
      <dgm:t>
        <a:bodyPr/>
        <a:lstStyle/>
        <a:p>
          <a:endParaRPr lang="ru-RU"/>
        </a:p>
      </dgm:t>
    </dgm:pt>
    <dgm:pt modelId="{892641BF-1499-411E-9277-DF127AB224A9}" type="pres">
      <dgm:prSet presAssocID="{7DCB6AF9-29FC-43B1-BD7A-6D0338C617C0}" presName="hierChild3" presStyleCnt="0"/>
      <dgm:spPr/>
    </dgm:pt>
    <dgm:pt modelId="{64DAE78C-4C87-4537-BCD0-56E7DA7DE13A}" type="pres">
      <dgm:prSet presAssocID="{DCE9E343-77EF-4A75-997A-BC3DED1D1FB5}" presName="Name25" presStyleLbl="parChTrans1D3" presStyleIdx="2" presStyleCnt="3"/>
      <dgm:spPr/>
      <dgm:t>
        <a:bodyPr/>
        <a:lstStyle/>
        <a:p>
          <a:endParaRPr lang="ru-RU"/>
        </a:p>
      </dgm:t>
    </dgm:pt>
    <dgm:pt modelId="{301DF147-2ADC-4524-9DD3-83D29DB90FCA}" type="pres">
      <dgm:prSet presAssocID="{DCE9E343-77EF-4A75-997A-BC3DED1D1FB5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C0B5E71-1000-41F9-98AD-E7F3E3711DAC}" type="pres">
      <dgm:prSet presAssocID="{B4C0BD0B-399B-4830-BD24-62CDDE67D4E0}" presName="Name30" presStyleCnt="0"/>
      <dgm:spPr/>
    </dgm:pt>
    <dgm:pt modelId="{FC064559-F938-41B8-BA7A-FBFE36B42CE7}" type="pres">
      <dgm:prSet presAssocID="{B4C0BD0B-399B-4830-BD24-62CDDE67D4E0}" presName="level2Shape" presStyleLbl="node3" presStyleIdx="2" presStyleCnt="3" custScaleX="150504" custLinFactNeighborX="2290"/>
      <dgm:spPr/>
      <dgm:t>
        <a:bodyPr/>
        <a:lstStyle/>
        <a:p>
          <a:endParaRPr lang="ru-RU"/>
        </a:p>
      </dgm:t>
    </dgm:pt>
    <dgm:pt modelId="{F7CFB2AC-D22E-4C93-AFC4-2CC4981C2D51}" type="pres">
      <dgm:prSet presAssocID="{B4C0BD0B-399B-4830-BD24-62CDDE67D4E0}" presName="hierChild3" presStyleCnt="0"/>
      <dgm:spPr/>
    </dgm:pt>
    <dgm:pt modelId="{B34F93EF-7511-48A8-95B7-A9B5B8EA3728}" type="pres">
      <dgm:prSet presAssocID="{F6BA0825-4434-4BB2-B4F6-38963A8B8076}" presName="bgShapesFlow" presStyleCnt="0"/>
      <dgm:spPr/>
    </dgm:pt>
    <dgm:pt modelId="{E37BBB20-2A58-4EBF-8E81-746568F3740E}" type="pres">
      <dgm:prSet presAssocID="{5C011C24-7D82-4BAE-8DA7-29330309B770}" presName="rectComp" presStyleCnt="0"/>
      <dgm:spPr/>
    </dgm:pt>
    <dgm:pt modelId="{9986A69F-9522-4E54-AECC-040453642B07}" type="pres">
      <dgm:prSet presAssocID="{5C011C24-7D82-4BAE-8DA7-29330309B770}" presName="bgRect" presStyleLbl="bgShp" presStyleIdx="0" presStyleCnt="3" custScaleX="145342" custLinFactNeighborX="-6300"/>
      <dgm:spPr/>
      <dgm:t>
        <a:bodyPr/>
        <a:lstStyle/>
        <a:p>
          <a:endParaRPr lang="ru-RU"/>
        </a:p>
      </dgm:t>
    </dgm:pt>
    <dgm:pt modelId="{0D1B0E0D-F747-472D-BF65-4122329FB3E6}" type="pres">
      <dgm:prSet presAssocID="{5C011C24-7D82-4BAE-8DA7-29330309B77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C396E-2403-49F3-9318-329072371E31}" type="pres">
      <dgm:prSet presAssocID="{5C011C24-7D82-4BAE-8DA7-29330309B770}" presName="spComp" presStyleCnt="0"/>
      <dgm:spPr/>
    </dgm:pt>
    <dgm:pt modelId="{72002CC2-0574-4D92-A81B-F74BF58F9E6E}" type="pres">
      <dgm:prSet presAssocID="{5C011C24-7D82-4BAE-8DA7-29330309B770}" presName="hSp" presStyleCnt="0"/>
      <dgm:spPr/>
    </dgm:pt>
    <dgm:pt modelId="{B175D29B-B960-46BD-A219-B5BB03A35012}" type="pres">
      <dgm:prSet presAssocID="{4A6B070A-0BD1-488F-9E6A-2E72EE8AD314}" presName="rectComp" presStyleCnt="0"/>
      <dgm:spPr/>
    </dgm:pt>
    <dgm:pt modelId="{F82C6043-D192-4B6A-A411-791425B4B66C}" type="pres">
      <dgm:prSet presAssocID="{4A6B070A-0BD1-488F-9E6A-2E72EE8AD314}" presName="bgRect" presStyleLbl="bgShp" presStyleIdx="1" presStyleCnt="3" custScaleX="145342" custLinFactNeighborX="-6300"/>
      <dgm:spPr/>
      <dgm:t>
        <a:bodyPr/>
        <a:lstStyle/>
        <a:p>
          <a:endParaRPr lang="ru-RU"/>
        </a:p>
      </dgm:t>
    </dgm:pt>
    <dgm:pt modelId="{3DCED7CD-C64C-43E8-99F7-72C86BA1736A}" type="pres">
      <dgm:prSet presAssocID="{4A6B070A-0BD1-488F-9E6A-2E72EE8AD314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47F31-F8AA-496A-8769-95B60E2AAEE0}" type="pres">
      <dgm:prSet presAssocID="{4A6B070A-0BD1-488F-9E6A-2E72EE8AD314}" presName="spComp" presStyleCnt="0"/>
      <dgm:spPr/>
    </dgm:pt>
    <dgm:pt modelId="{8040F015-B3A9-44C9-B966-A83B4112C908}" type="pres">
      <dgm:prSet presAssocID="{4A6B070A-0BD1-488F-9E6A-2E72EE8AD314}" presName="hSp" presStyleCnt="0"/>
      <dgm:spPr/>
    </dgm:pt>
    <dgm:pt modelId="{51B91630-967F-4848-8585-6891D45083DA}" type="pres">
      <dgm:prSet presAssocID="{A4CB91CE-CE1A-4E99-9412-847640F2555C}" presName="rectComp" presStyleCnt="0"/>
      <dgm:spPr/>
    </dgm:pt>
    <dgm:pt modelId="{0508EED6-93C5-4340-B329-ED2B562F6814}" type="pres">
      <dgm:prSet presAssocID="{A4CB91CE-CE1A-4E99-9412-847640F2555C}" presName="bgRect" presStyleLbl="bgShp" presStyleIdx="2" presStyleCnt="3" custScaleX="145342" custLinFactNeighborX="-6300"/>
      <dgm:spPr/>
      <dgm:t>
        <a:bodyPr/>
        <a:lstStyle/>
        <a:p>
          <a:endParaRPr lang="ru-RU"/>
        </a:p>
      </dgm:t>
    </dgm:pt>
    <dgm:pt modelId="{87E1F322-4EA9-445A-B70C-73FB0D469DB8}" type="pres">
      <dgm:prSet presAssocID="{A4CB91CE-CE1A-4E99-9412-847640F2555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F76B9-4819-48EE-97D5-46F5FC8D335F}" type="presOf" srcId="{60394A9B-737D-408A-83BB-D85255553BE2}" destId="{79B6A18E-56DE-45FE-B37D-12ADB9F5DD47}" srcOrd="0" destOrd="0" presId="urn:microsoft.com/office/officeart/2005/8/layout/hierarchy5"/>
    <dgm:cxn modelId="{3BA0D607-194B-4238-B8E6-6D05A245D5AA}" type="presOf" srcId="{5A11A799-B706-41BA-98DE-C26592C36D07}" destId="{B43834C6-2B59-4440-A43C-009FB70D8072}" srcOrd="0" destOrd="0" presId="urn:microsoft.com/office/officeart/2005/8/layout/hierarchy5"/>
    <dgm:cxn modelId="{E7606416-F9DC-4BDE-A03F-26C32ADF93DB}" srcId="{F6BA0825-4434-4BB2-B4F6-38963A8B8076}" destId="{A4CB91CE-CE1A-4E99-9412-847640F2555C}" srcOrd="3" destOrd="0" parTransId="{C2E212B4-8EC9-44AB-8E78-6EDBD08D816B}" sibTransId="{F56DB8F3-2566-4554-8BE2-050DD002AFE3}"/>
    <dgm:cxn modelId="{9E77C1A7-2F1D-4A91-8575-1CD854310656}" type="presOf" srcId="{1D848972-0522-43E8-8F7E-F111933B7C1D}" destId="{0F41D49E-5059-429A-941C-0EAB36F5557C}" srcOrd="0" destOrd="0" presId="urn:microsoft.com/office/officeart/2005/8/layout/hierarchy5"/>
    <dgm:cxn modelId="{640EFBB3-66DD-47BC-A1AF-17EAF8DC5248}" srcId="{F6BA0825-4434-4BB2-B4F6-38963A8B8076}" destId="{4A6B070A-0BD1-488F-9E6A-2E72EE8AD314}" srcOrd="2" destOrd="0" parTransId="{A5C0822C-D97B-4D52-BA75-7F4CEF45409A}" sibTransId="{2F8FB11D-3710-48AE-AF4B-22E28DFDDE03}"/>
    <dgm:cxn modelId="{692061F8-6701-4496-AFDB-EE1BAFCD7AEC}" type="presOf" srcId="{F6BA0825-4434-4BB2-B4F6-38963A8B8076}" destId="{5436CEEA-3604-46A9-B194-3A65F373D259}" srcOrd="0" destOrd="0" presId="urn:microsoft.com/office/officeart/2005/8/layout/hierarchy5"/>
    <dgm:cxn modelId="{C452C23A-10B3-4478-B6E8-C39E104EE764}" srcId="{7DCB6AF9-29FC-43B1-BD7A-6D0338C617C0}" destId="{B4C0BD0B-399B-4830-BD24-62CDDE67D4E0}" srcOrd="0" destOrd="0" parTransId="{DCE9E343-77EF-4A75-997A-BC3DED1D1FB5}" sibTransId="{8215B15F-F1D9-459F-97A4-97A5564DAC50}"/>
    <dgm:cxn modelId="{CE930217-8979-4AA8-BB66-122540805F6D}" type="presOf" srcId="{8A11F2B8-16DB-4CBF-9D3D-F3BB3C38FC08}" destId="{21A0002A-7064-4F77-B457-4A25E333AD8C}" srcOrd="1" destOrd="0" presId="urn:microsoft.com/office/officeart/2005/8/layout/hierarchy5"/>
    <dgm:cxn modelId="{010CF123-8CB7-45E6-9471-3F7EA78A2420}" srcId="{076B189D-F4F3-49E0-BA97-9325886C6A38}" destId="{7DCB6AF9-29FC-43B1-BD7A-6D0338C617C0}" srcOrd="1" destOrd="0" parTransId="{5A11A799-B706-41BA-98DE-C26592C36D07}" sibTransId="{6CF3CDE0-DBAD-4CAF-AB70-4F3EDE7D4C0F}"/>
    <dgm:cxn modelId="{1118906B-75B3-4669-A3C5-830284208E89}" type="presOf" srcId="{DCE9E343-77EF-4A75-997A-BC3DED1D1FB5}" destId="{64DAE78C-4C87-4537-BCD0-56E7DA7DE13A}" srcOrd="0" destOrd="0" presId="urn:microsoft.com/office/officeart/2005/8/layout/hierarchy5"/>
    <dgm:cxn modelId="{A0013805-2BC9-4075-A147-F66A7D7ED10C}" type="presOf" srcId="{A4CB91CE-CE1A-4E99-9412-847640F2555C}" destId="{87E1F322-4EA9-445A-B70C-73FB0D469DB8}" srcOrd="1" destOrd="0" presId="urn:microsoft.com/office/officeart/2005/8/layout/hierarchy5"/>
    <dgm:cxn modelId="{1E54D1E3-DBB1-4DF3-90B7-BD89469200B4}" srcId="{076B189D-F4F3-49E0-BA97-9325886C6A38}" destId="{1D848972-0522-43E8-8F7E-F111933B7C1D}" srcOrd="0" destOrd="0" parTransId="{BB232B97-4865-4FE8-9090-8590F364513B}" sibTransId="{419318A4-0FFC-46E4-8F65-9C94B69133A3}"/>
    <dgm:cxn modelId="{589A8A7A-060C-4731-9683-1C5D9AFBD202}" srcId="{F6BA0825-4434-4BB2-B4F6-38963A8B8076}" destId="{5C011C24-7D82-4BAE-8DA7-29330309B770}" srcOrd="1" destOrd="0" parTransId="{277E728E-5E45-45E4-8534-A8C54368257B}" sibTransId="{8D1958D3-1767-42F2-B36A-533A2A18A344}"/>
    <dgm:cxn modelId="{A1A0C7F9-908C-45DB-ADC8-97E691BA0F37}" type="presOf" srcId="{9FC7F33D-2D58-47C4-A58C-49573B9F5F84}" destId="{9664C320-763F-4F8F-A12E-4533686D1BF6}" srcOrd="0" destOrd="0" presId="urn:microsoft.com/office/officeart/2005/8/layout/hierarchy5"/>
    <dgm:cxn modelId="{C18A02F1-C879-4326-8785-8DE027EF534F}" type="presOf" srcId="{0BF9B891-6FCC-4DD2-8822-D405CB96C9FF}" destId="{14067724-4A2F-455A-94B1-CDC8B01AEF96}" srcOrd="0" destOrd="0" presId="urn:microsoft.com/office/officeart/2005/8/layout/hierarchy5"/>
    <dgm:cxn modelId="{D9CED6E3-070E-4438-B852-24B5CEAAEF3B}" type="presOf" srcId="{5C011C24-7D82-4BAE-8DA7-29330309B770}" destId="{0D1B0E0D-F747-472D-BF65-4122329FB3E6}" srcOrd="1" destOrd="0" presId="urn:microsoft.com/office/officeart/2005/8/layout/hierarchy5"/>
    <dgm:cxn modelId="{811DF869-04CA-4331-94E1-EFF8794DF2CC}" srcId="{F6BA0825-4434-4BB2-B4F6-38963A8B8076}" destId="{076B189D-F4F3-49E0-BA97-9325886C6A38}" srcOrd="0" destOrd="0" parTransId="{F82ED1DE-3C37-470F-BE6B-2F64FD32C39C}" sibTransId="{0793DAC1-48C1-42AA-A305-2104C2FC4A94}"/>
    <dgm:cxn modelId="{B7A40399-9BD8-4D8F-AB6A-EF15852DA95F}" type="presOf" srcId="{7DCB6AF9-29FC-43B1-BD7A-6D0338C617C0}" destId="{2FD8CC10-4079-4CFD-B2CF-4FA9BC95D9C4}" srcOrd="0" destOrd="0" presId="urn:microsoft.com/office/officeart/2005/8/layout/hierarchy5"/>
    <dgm:cxn modelId="{693BED4B-F150-4B66-A1BD-669C49F0C5EF}" type="presOf" srcId="{BB232B97-4865-4FE8-9090-8590F364513B}" destId="{ACB4D165-1074-4B01-8669-9B2B0537CA2B}" srcOrd="0" destOrd="0" presId="urn:microsoft.com/office/officeart/2005/8/layout/hierarchy5"/>
    <dgm:cxn modelId="{1B28D9CF-D3E1-4EDC-AFA9-E6AF760F130C}" srcId="{1D848972-0522-43E8-8F7E-F111933B7C1D}" destId="{0BF9B891-6FCC-4DD2-8822-D405CB96C9FF}" srcOrd="0" destOrd="0" parTransId="{9FC7F33D-2D58-47C4-A58C-49573B9F5F84}" sibTransId="{D826A1E5-EE1B-49C4-BE8C-44323D9FA61C}"/>
    <dgm:cxn modelId="{79FED55E-5BFB-44EF-B9A8-4AC89EA8FC82}" type="presOf" srcId="{5A11A799-B706-41BA-98DE-C26592C36D07}" destId="{29308B7C-8E72-44AC-A87E-59476E72BE58}" srcOrd="1" destOrd="0" presId="urn:microsoft.com/office/officeart/2005/8/layout/hierarchy5"/>
    <dgm:cxn modelId="{50C99619-B2C8-49C3-B2F7-7272A872D048}" srcId="{1D848972-0522-43E8-8F7E-F111933B7C1D}" destId="{60394A9B-737D-408A-83BB-D85255553BE2}" srcOrd="1" destOrd="0" parTransId="{8A11F2B8-16DB-4CBF-9D3D-F3BB3C38FC08}" sibTransId="{BC24985D-D377-4C51-B67C-5154FDC6959D}"/>
    <dgm:cxn modelId="{A88B43BD-F935-4CFE-887D-D9D9453BFE7B}" type="presOf" srcId="{5C011C24-7D82-4BAE-8DA7-29330309B770}" destId="{9986A69F-9522-4E54-AECC-040453642B07}" srcOrd="0" destOrd="0" presId="urn:microsoft.com/office/officeart/2005/8/layout/hierarchy5"/>
    <dgm:cxn modelId="{7F5E1E07-7D60-47D0-BAD7-A3C8DB341E3D}" type="presOf" srcId="{8A11F2B8-16DB-4CBF-9D3D-F3BB3C38FC08}" destId="{17259399-7757-4776-BF66-495ED44E4EEA}" srcOrd="0" destOrd="0" presId="urn:microsoft.com/office/officeart/2005/8/layout/hierarchy5"/>
    <dgm:cxn modelId="{89D4A543-E550-4D4A-98A2-719636FBAE6C}" type="presOf" srcId="{BB232B97-4865-4FE8-9090-8590F364513B}" destId="{E62FD293-5EE1-422C-9765-4DDE1074D09E}" srcOrd="1" destOrd="0" presId="urn:microsoft.com/office/officeart/2005/8/layout/hierarchy5"/>
    <dgm:cxn modelId="{9149831E-FE28-4BDC-9744-FB03B5C2E832}" type="presOf" srcId="{A4CB91CE-CE1A-4E99-9412-847640F2555C}" destId="{0508EED6-93C5-4340-B329-ED2B562F6814}" srcOrd="0" destOrd="0" presId="urn:microsoft.com/office/officeart/2005/8/layout/hierarchy5"/>
    <dgm:cxn modelId="{4823D82D-6161-40EB-833A-B920CB7849FE}" type="presOf" srcId="{B4C0BD0B-399B-4830-BD24-62CDDE67D4E0}" destId="{FC064559-F938-41B8-BA7A-FBFE36B42CE7}" srcOrd="0" destOrd="0" presId="urn:microsoft.com/office/officeart/2005/8/layout/hierarchy5"/>
    <dgm:cxn modelId="{F60E034A-DCD7-4A25-B612-86AA82E2A613}" type="presOf" srcId="{9FC7F33D-2D58-47C4-A58C-49573B9F5F84}" destId="{1B6BAA1E-A059-4593-B49F-EB59A04FD144}" srcOrd="1" destOrd="0" presId="urn:microsoft.com/office/officeart/2005/8/layout/hierarchy5"/>
    <dgm:cxn modelId="{D0C28342-5263-4A0B-B2A7-2879E8AC6738}" type="presOf" srcId="{4A6B070A-0BD1-488F-9E6A-2E72EE8AD314}" destId="{F82C6043-D192-4B6A-A411-791425B4B66C}" srcOrd="0" destOrd="0" presId="urn:microsoft.com/office/officeart/2005/8/layout/hierarchy5"/>
    <dgm:cxn modelId="{95154738-9135-40A0-9BA9-72758F93D52F}" type="presOf" srcId="{4A6B070A-0BD1-488F-9E6A-2E72EE8AD314}" destId="{3DCED7CD-C64C-43E8-99F7-72C86BA1736A}" srcOrd="1" destOrd="0" presId="urn:microsoft.com/office/officeart/2005/8/layout/hierarchy5"/>
    <dgm:cxn modelId="{2B4E7529-D0D7-492F-81C0-51C4C0BB54CB}" type="presOf" srcId="{076B189D-F4F3-49E0-BA97-9325886C6A38}" destId="{9E6EE59E-E27D-4C36-A0C1-B3E97A653383}" srcOrd="0" destOrd="0" presId="urn:microsoft.com/office/officeart/2005/8/layout/hierarchy5"/>
    <dgm:cxn modelId="{CAA9CEC8-3BAB-4B6A-8000-5FD8E57DA99F}" type="presOf" srcId="{DCE9E343-77EF-4A75-997A-BC3DED1D1FB5}" destId="{301DF147-2ADC-4524-9DD3-83D29DB90FCA}" srcOrd="1" destOrd="0" presId="urn:microsoft.com/office/officeart/2005/8/layout/hierarchy5"/>
    <dgm:cxn modelId="{78DD4D8D-68C8-48B3-BF40-F3DF12078232}" type="presParOf" srcId="{5436CEEA-3604-46A9-B194-3A65F373D259}" destId="{FE2A3DC1-13AF-444E-8736-C8575E8FD0A7}" srcOrd="0" destOrd="0" presId="urn:microsoft.com/office/officeart/2005/8/layout/hierarchy5"/>
    <dgm:cxn modelId="{99B9CD44-9ADD-412D-841C-A55C55B6F2ED}" type="presParOf" srcId="{FE2A3DC1-13AF-444E-8736-C8575E8FD0A7}" destId="{2E7CAB82-0AD6-4EC7-9635-778A2ABCCE83}" srcOrd="0" destOrd="0" presId="urn:microsoft.com/office/officeart/2005/8/layout/hierarchy5"/>
    <dgm:cxn modelId="{30526CBF-E7D9-41B9-B955-F93518AC239B}" type="presParOf" srcId="{FE2A3DC1-13AF-444E-8736-C8575E8FD0A7}" destId="{B1B051F0-6286-44FB-82FC-3586F571BB1A}" srcOrd="1" destOrd="0" presId="urn:microsoft.com/office/officeart/2005/8/layout/hierarchy5"/>
    <dgm:cxn modelId="{0DBC99AF-CB12-43CF-9F0A-2EBA8304DEE0}" type="presParOf" srcId="{B1B051F0-6286-44FB-82FC-3586F571BB1A}" destId="{3FB1858D-5743-4442-A710-3D1ACB3A278B}" srcOrd="0" destOrd="0" presId="urn:microsoft.com/office/officeart/2005/8/layout/hierarchy5"/>
    <dgm:cxn modelId="{6AD53ED3-8239-423F-B451-10DEBC24A870}" type="presParOf" srcId="{3FB1858D-5743-4442-A710-3D1ACB3A278B}" destId="{9E6EE59E-E27D-4C36-A0C1-B3E97A653383}" srcOrd="0" destOrd="0" presId="urn:microsoft.com/office/officeart/2005/8/layout/hierarchy5"/>
    <dgm:cxn modelId="{06BD14DC-FA9E-4D9B-BF1C-4ABB232E1FA7}" type="presParOf" srcId="{3FB1858D-5743-4442-A710-3D1ACB3A278B}" destId="{586E042D-847B-4611-9E66-771B0A8AAED6}" srcOrd="1" destOrd="0" presId="urn:microsoft.com/office/officeart/2005/8/layout/hierarchy5"/>
    <dgm:cxn modelId="{1B7FCB88-0F19-416B-A368-164BA88C901A}" type="presParOf" srcId="{586E042D-847B-4611-9E66-771B0A8AAED6}" destId="{ACB4D165-1074-4B01-8669-9B2B0537CA2B}" srcOrd="0" destOrd="0" presId="urn:microsoft.com/office/officeart/2005/8/layout/hierarchy5"/>
    <dgm:cxn modelId="{F0F25143-722A-45C7-BC9B-062CA3D5566F}" type="presParOf" srcId="{ACB4D165-1074-4B01-8669-9B2B0537CA2B}" destId="{E62FD293-5EE1-422C-9765-4DDE1074D09E}" srcOrd="0" destOrd="0" presId="urn:microsoft.com/office/officeart/2005/8/layout/hierarchy5"/>
    <dgm:cxn modelId="{BC256E34-2C16-4B7E-B878-9C2B156A1087}" type="presParOf" srcId="{586E042D-847B-4611-9E66-771B0A8AAED6}" destId="{5CE642C0-DE9F-437B-B19D-B8DCEF5819F0}" srcOrd="1" destOrd="0" presId="urn:microsoft.com/office/officeart/2005/8/layout/hierarchy5"/>
    <dgm:cxn modelId="{CCFEA41C-9968-4BD3-AAB5-EF7081333516}" type="presParOf" srcId="{5CE642C0-DE9F-437B-B19D-B8DCEF5819F0}" destId="{0F41D49E-5059-429A-941C-0EAB36F5557C}" srcOrd="0" destOrd="0" presId="urn:microsoft.com/office/officeart/2005/8/layout/hierarchy5"/>
    <dgm:cxn modelId="{2F19BC93-1A31-4522-B084-29CDE90EA2D8}" type="presParOf" srcId="{5CE642C0-DE9F-437B-B19D-B8DCEF5819F0}" destId="{9F1A20BD-8465-42CD-91A3-A0556F880FDE}" srcOrd="1" destOrd="0" presId="urn:microsoft.com/office/officeart/2005/8/layout/hierarchy5"/>
    <dgm:cxn modelId="{2EB0F81C-2584-47B0-AA6C-9C57C4C48B4B}" type="presParOf" srcId="{9F1A20BD-8465-42CD-91A3-A0556F880FDE}" destId="{9664C320-763F-4F8F-A12E-4533686D1BF6}" srcOrd="0" destOrd="0" presId="urn:microsoft.com/office/officeart/2005/8/layout/hierarchy5"/>
    <dgm:cxn modelId="{76FC86E0-288E-48FB-9ADD-180F74BD7681}" type="presParOf" srcId="{9664C320-763F-4F8F-A12E-4533686D1BF6}" destId="{1B6BAA1E-A059-4593-B49F-EB59A04FD144}" srcOrd="0" destOrd="0" presId="urn:microsoft.com/office/officeart/2005/8/layout/hierarchy5"/>
    <dgm:cxn modelId="{554D022F-0A05-4A9B-9410-0C4AC2E9CCB3}" type="presParOf" srcId="{9F1A20BD-8465-42CD-91A3-A0556F880FDE}" destId="{D30F775E-56F3-4E27-94F6-413824E7B117}" srcOrd="1" destOrd="0" presId="urn:microsoft.com/office/officeart/2005/8/layout/hierarchy5"/>
    <dgm:cxn modelId="{4DCE3C36-F5EE-4DD5-B53A-54E2CF1DCD7B}" type="presParOf" srcId="{D30F775E-56F3-4E27-94F6-413824E7B117}" destId="{14067724-4A2F-455A-94B1-CDC8B01AEF96}" srcOrd="0" destOrd="0" presId="urn:microsoft.com/office/officeart/2005/8/layout/hierarchy5"/>
    <dgm:cxn modelId="{F2127ADF-0808-4319-B8D8-02E595D4CDC3}" type="presParOf" srcId="{D30F775E-56F3-4E27-94F6-413824E7B117}" destId="{F8E418A0-AF9F-4B4B-AAFD-850416318B74}" srcOrd="1" destOrd="0" presId="urn:microsoft.com/office/officeart/2005/8/layout/hierarchy5"/>
    <dgm:cxn modelId="{F13C6834-0FC1-4E09-B27E-CBB9A69043F6}" type="presParOf" srcId="{9F1A20BD-8465-42CD-91A3-A0556F880FDE}" destId="{17259399-7757-4776-BF66-495ED44E4EEA}" srcOrd="2" destOrd="0" presId="urn:microsoft.com/office/officeart/2005/8/layout/hierarchy5"/>
    <dgm:cxn modelId="{63499D89-E7E1-4EB7-8004-0242DB728869}" type="presParOf" srcId="{17259399-7757-4776-BF66-495ED44E4EEA}" destId="{21A0002A-7064-4F77-B457-4A25E333AD8C}" srcOrd="0" destOrd="0" presId="urn:microsoft.com/office/officeart/2005/8/layout/hierarchy5"/>
    <dgm:cxn modelId="{03F06CBD-9B2F-4992-A26A-276FAE097100}" type="presParOf" srcId="{9F1A20BD-8465-42CD-91A3-A0556F880FDE}" destId="{7E22ECDC-DF8D-4A1E-A385-74551D9D06DD}" srcOrd="3" destOrd="0" presId="urn:microsoft.com/office/officeart/2005/8/layout/hierarchy5"/>
    <dgm:cxn modelId="{FEAE090E-2AD8-4C31-B7D5-F932FE701BAA}" type="presParOf" srcId="{7E22ECDC-DF8D-4A1E-A385-74551D9D06DD}" destId="{79B6A18E-56DE-45FE-B37D-12ADB9F5DD47}" srcOrd="0" destOrd="0" presId="urn:microsoft.com/office/officeart/2005/8/layout/hierarchy5"/>
    <dgm:cxn modelId="{B0D52DBE-FB25-41CC-8833-7FCE010CCA4A}" type="presParOf" srcId="{7E22ECDC-DF8D-4A1E-A385-74551D9D06DD}" destId="{D8C4BD65-24C0-4379-BE3C-EC093ABECF83}" srcOrd="1" destOrd="0" presId="urn:microsoft.com/office/officeart/2005/8/layout/hierarchy5"/>
    <dgm:cxn modelId="{D4AD3D83-3D8F-435E-92EC-FD0DC8F5953B}" type="presParOf" srcId="{586E042D-847B-4611-9E66-771B0A8AAED6}" destId="{B43834C6-2B59-4440-A43C-009FB70D8072}" srcOrd="2" destOrd="0" presId="urn:microsoft.com/office/officeart/2005/8/layout/hierarchy5"/>
    <dgm:cxn modelId="{12EC0BA8-AE1B-4977-AA39-97FB9F40605E}" type="presParOf" srcId="{B43834C6-2B59-4440-A43C-009FB70D8072}" destId="{29308B7C-8E72-44AC-A87E-59476E72BE58}" srcOrd="0" destOrd="0" presId="urn:microsoft.com/office/officeart/2005/8/layout/hierarchy5"/>
    <dgm:cxn modelId="{A9AA7AB9-D0F9-484E-9B77-3139C07A859F}" type="presParOf" srcId="{586E042D-847B-4611-9E66-771B0A8AAED6}" destId="{0F10399C-721F-4395-ABD9-31D9C22DECDC}" srcOrd="3" destOrd="0" presId="urn:microsoft.com/office/officeart/2005/8/layout/hierarchy5"/>
    <dgm:cxn modelId="{D97B7867-F97E-4B2E-B655-B76697290653}" type="presParOf" srcId="{0F10399C-721F-4395-ABD9-31D9C22DECDC}" destId="{2FD8CC10-4079-4CFD-B2CF-4FA9BC95D9C4}" srcOrd="0" destOrd="0" presId="urn:microsoft.com/office/officeart/2005/8/layout/hierarchy5"/>
    <dgm:cxn modelId="{F44A9573-931A-4762-82C7-7FBBEDCCEC20}" type="presParOf" srcId="{0F10399C-721F-4395-ABD9-31D9C22DECDC}" destId="{892641BF-1499-411E-9277-DF127AB224A9}" srcOrd="1" destOrd="0" presId="urn:microsoft.com/office/officeart/2005/8/layout/hierarchy5"/>
    <dgm:cxn modelId="{41619B87-5665-447F-95F4-9C1EC5A1C471}" type="presParOf" srcId="{892641BF-1499-411E-9277-DF127AB224A9}" destId="{64DAE78C-4C87-4537-BCD0-56E7DA7DE13A}" srcOrd="0" destOrd="0" presId="urn:microsoft.com/office/officeart/2005/8/layout/hierarchy5"/>
    <dgm:cxn modelId="{54664315-55C5-4549-ABF8-031A8F95B386}" type="presParOf" srcId="{64DAE78C-4C87-4537-BCD0-56E7DA7DE13A}" destId="{301DF147-2ADC-4524-9DD3-83D29DB90FCA}" srcOrd="0" destOrd="0" presId="urn:microsoft.com/office/officeart/2005/8/layout/hierarchy5"/>
    <dgm:cxn modelId="{6EEBED73-26A1-4D77-9ADA-2F1C571D30CD}" type="presParOf" srcId="{892641BF-1499-411E-9277-DF127AB224A9}" destId="{8C0B5E71-1000-41F9-98AD-E7F3E3711DAC}" srcOrd="1" destOrd="0" presId="urn:microsoft.com/office/officeart/2005/8/layout/hierarchy5"/>
    <dgm:cxn modelId="{CEEE438C-A3C0-4C2C-88A6-FDEE9915BE56}" type="presParOf" srcId="{8C0B5E71-1000-41F9-98AD-E7F3E3711DAC}" destId="{FC064559-F938-41B8-BA7A-FBFE36B42CE7}" srcOrd="0" destOrd="0" presId="urn:microsoft.com/office/officeart/2005/8/layout/hierarchy5"/>
    <dgm:cxn modelId="{52E1D147-5509-4DFE-815F-877308181B83}" type="presParOf" srcId="{8C0B5E71-1000-41F9-98AD-E7F3E3711DAC}" destId="{F7CFB2AC-D22E-4C93-AFC4-2CC4981C2D51}" srcOrd="1" destOrd="0" presId="urn:microsoft.com/office/officeart/2005/8/layout/hierarchy5"/>
    <dgm:cxn modelId="{C1A5F255-FEC5-4EA8-A19D-CD5B6E6CEE11}" type="presParOf" srcId="{5436CEEA-3604-46A9-B194-3A65F373D259}" destId="{B34F93EF-7511-48A8-95B7-A9B5B8EA3728}" srcOrd="1" destOrd="0" presId="urn:microsoft.com/office/officeart/2005/8/layout/hierarchy5"/>
    <dgm:cxn modelId="{C4930251-50A1-448B-8D74-6D0CFED29CF4}" type="presParOf" srcId="{B34F93EF-7511-48A8-95B7-A9B5B8EA3728}" destId="{E37BBB20-2A58-4EBF-8E81-746568F3740E}" srcOrd="0" destOrd="0" presId="urn:microsoft.com/office/officeart/2005/8/layout/hierarchy5"/>
    <dgm:cxn modelId="{F85D636C-205F-4A10-A302-CB237FE315A1}" type="presParOf" srcId="{E37BBB20-2A58-4EBF-8E81-746568F3740E}" destId="{9986A69F-9522-4E54-AECC-040453642B07}" srcOrd="0" destOrd="0" presId="urn:microsoft.com/office/officeart/2005/8/layout/hierarchy5"/>
    <dgm:cxn modelId="{55E595EE-CA56-47FD-8BC1-43ADCE7DD78A}" type="presParOf" srcId="{E37BBB20-2A58-4EBF-8E81-746568F3740E}" destId="{0D1B0E0D-F747-472D-BF65-4122329FB3E6}" srcOrd="1" destOrd="0" presId="urn:microsoft.com/office/officeart/2005/8/layout/hierarchy5"/>
    <dgm:cxn modelId="{BEE739DB-ED6E-4704-B925-E32B1340261A}" type="presParOf" srcId="{B34F93EF-7511-48A8-95B7-A9B5B8EA3728}" destId="{3AEC396E-2403-49F3-9318-329072371E31}" srcOrd="1" destOrd="0" presId="urn:microsoft.com/office/officeart/2005/8/layout/hierarchy5"/>
    <dgm:cxn modelId="{A5789566-82F9-4FCA-8326-C0A768A0325D}" type="presParOf" srcId="{3AEC396E-2403-49F3-9318-329072371E31}" destId="{72002CC2-0574-4D92-A81B-F74BF58F9E6E}" srcOrd="0" destOrd="0" presId="urn:microsoft.com/office/officeart/2005/8/layout/hierarchy5"/>
    <dgm:cxn modelId="{E1A85B9D-3C8C-4B1C-A55F-070CC516522E}" type="presParOf" srcId="{B34F93EF-7511-48A8-95B7-A9B5B8EA3728}" destId="{B175D29B-B960-46BD-A219-B5BB03A35012}" srcOrd="2" destOrd="0" presId="urn:microsoft.com/office/officeart/2005/8/layout/hierarchy5"/>
    <dgm:cxn modelId="{6C831388-9A1F-4205-A8F5-0237951752F6}" type="presParOf" srcId="{B175D29B-B960-46BD-A219-B5BB03A35012}" destId="{F82C6043-D192-4B6A-A411-791425B4B66C}" srcOrd="0" destOrd="0" presId="urn:microsoft.com/office/officeart/2005/8/layout/hierarchy5"/>
    <dgm:cxn modelId="{F4F5BCFD-36BF-4AB5-AFC7-6988F3228A8C}" type="presParOf" srcId="{B175D29B-B960-46BD-A219-B5BB03A35012}" destId="{3DCED7CD-C64C-43E8-99F7-72C86BA1736A}" srcOrd="1" destOrd="0" presId="urn:microsoft.com/office/officeart/2005/8/layout/hierarchy5"/>
    <dgm:cxn modelId="{D5178E21-5AA2-4A46-966B-AC99DC23BD4F}" type="presParOf" srcId="{B34F93EF-7511-48A8-95B7-A9B5B8EA3728}" destId="{FE347F31-F8AA-496A-8769-95B60E2AAEE0}" srcOrd="3" destOrd="0" presId="urn:microsoft.com/office/officeart/2005/8/layout/hierarchy5"/>
    <dgm:cxn modelId="{54101F16-E4D9-4D6D-B06A-E77122A3A55F}" type="presParOf" srcId="{FE347F31-F8AA-496A-8769-95B60E2AAEE0}" destId="{8040F015-B3A9-44C9-B966-A83B4112C908}" srcOrd="0" destOrd="0" presId="urn:microsoft.com/office/officeart/2005/8/layout/hierarchy5"/>
    <dgm:cxn modelId="{3D53E871-767F-43B3-BB3B-6A2E466BEDF2}" type="presParOf" srcId="{B34F93EF-7511-48A8-95B7-A9B5B8EA3728}" destId="{51B91630-967F-4848-8585-6891D45083DA}" srcOrd="4" destOrd="0" presId="urn:microsoft.com/office/officeart/2005/8/layout/hierarchy5"/>
    <dgm:cxn modelId="{3EA4A188-B2C9-4ABF-9BD5-B46A4ECDD1C5}" type="presParOf" srcId="{51B91630-967F-4848-8585-6891D45083DA}" destId="{0508EED6-93C5-4340-B329-ED2B562F6814}" srcOrd="0" destOrd="0" presId="urn:microsoft.com/office/officeart/2005/8/layout/hierarchy5"/>
    <dgm:cxn modelId="{8DBD54CD-EFF4-411E-A6BC-75AF6501C5E8}" type="presParOf" srcId="{51B91630-967F-4848-8585-6891D45083DA}" destId="{87E1F322-4EA9-445A-B70C-73FB0D469DB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93224-F9FA-42B0-8802-4EAD67B55F43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18166BE-8200-495A-8F07-68D3C0D43E65}">
      <dgm:prSet phldrT="[Текст]"/>
      <dgm:spPr/>
      <dgm:t>
        <a:bodyPr/>
        <a:lstStyle/>
        <a:p>
          <a:r>
            <a:rPr lang="ru-RU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Скоринговый балл для отказанных заявок с использованием предварительной карты</a:t>
          </a:r>
          <a:endParaRPr lang="ru-RU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6915D0B-E5F0-4E11-AD86-6A213DE72939}" type="parTrans" cxnId="{BCB3477E-092D-4872-9A97-0FD3870C695C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B768D64-A6E0-46B9-A0CF-DC30BEDCC316}" type="sibTrans" cxnId="{BCB3477E-092D-4872-9A97-0FD3870C695C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23392E-A069-4B2A-99B5-9B399039CDE0}">
      <dgm:prSet/>
      <dgm:spPr/>
      <dgm:t>
        <a:bodyPr/>
        <a:lstStyle/>
        <a:p>
          <a:r>
            <a:rPr lang="ru-RU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Определение статуса счета методами </a:t>
          </a:r>
          <a:r>
            <a:rPr lang="en-US" dirty="0" smtClean="0">
              <a:latin typeface="Verdana" pitchFamily="34" charset="0"/>
              <a:ea typeface="Verdana" pitchFamily="34" charset="0"/>
              <a:cs typeface="Verdana" pitchFamily="34" charset="0"/>
            </a:rPr>
            <a:t>Reject Inference: Hard Cut-Off, Random Parceling</a:t>
          </a:r>
        </a:p>
      </dgm:t>
    </dgm:pt>
    <dgm:pt modelId="{E8F3B1E6-0B6E-4CBB-9EC8-6ADBF14DC297}" type="parTrans" cxnId="{D89FE3E0-F1BE-43B1-BF5F-93297290B1B5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AC9CB58-1DD0-4CA0-BA66-AF26517FA0FC}" type="sibTrans" cxnId="{D89FE3E0-F1BE-43B1-BF5F-93297290B1B5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93F7ACA-95C8-4893-A722-51A995DCA892}">
      <dgm:prSet/>
      <dgm:spPr/>
      <dgm:t>
        <a:bodyPr/>
        <a:lstStyle/>
        <a:p>
          <a:r>
            <a:rPr lang="ru-RU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Пополнение </a:t>
          </a:r>
          <a:r>
            <a:rPr lang="ru-RU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скоринговой</a:t>
          </a:r>
          <a:r>
            <a:rPr lang="ru-RU" dirty="0" smtClean="0">
              <a:latin typeface="Verdana" pitchFamily="34" charset="0"/>
              <a:ea typeface="Verdana" pitchFamily="34" charset="0"/>
              <a:cs typeface="Verdana" pitchFamily="34" charset="0"/>
            </a:rPr>
            <a:t> выборки отказами</a:t>
          </a:r>
          <a:r>
            <a:rPr lang="en-US" dirty="0" smtClean="0">
              <a:latin typeface="Verdana" pitchFamily="34" charset="0"/>
              <a:ea typeface="Verdana" pitchFamily="34" charset="0"/>
              <a:cs typeface="Verdana" pitchFamily="34" charset="0"/>
            </a:rPr>
            <a:t>	</a:t>
          </a:r>
        </a:p>
      </dgm:t>
    </dgm:pt>
    <dgm:pt modelId="{7E392341-2A34-4ECA-9B53-39B31B88FBE4}" type="parTrans" cxnId="{FF3892F1-5367-44F3-98F7-460FE3372CC7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7D866B0-F668-493E-BC30-B96B47960925}" type="sibTrans" cxnId="{FF3892F1-5367-44F3-98F7-460FE3372CC7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D7438E7-6D8E-4469-BB02-D71EE144CEEB}">
      <dgm:prSet/>
      <dgm:spPr/>
      <dgm:t>
        <a:bodyPr/>
        <a:lstStyle/>
        <a:p>
          <a:r>
            <a:rPr lang="ru-RU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Перекалибровка</a:t>
          </a:r>
          <a:r>
            <a:rPr lang="en-US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скоринговой карты</a:t>
          </a:r>
          <a:endParaRPr lang="en-US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1E6546E-1C99-49D4-9CB3-FC1F7F8C0B97}" type="parTrans" cxnId="{C6D3FFF7-B57B-4D98-84C3-F06EE986846B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9551383-3D0E-4A9E-B882-C46A8ACC5D42}" type="sibTrans" cxnId="{C6D3FFF7-B57B-4D98-84C3-F06EE986846B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E34D20D-6914-4A5E-B873-3050B071318F}">
      <dgm:prSet/>
      <dgm:spPr/>
      <dgm:t>
        <a:bodyPr/>
        <a:lstStyle/>
        <a:p>
          <a:r>
            <a:rPr lang="ru-RU" smtClean="0">
              <a:latin typeface="Verdana" pitchFamily="34" charset="0"/>
              <a:ea typeface="Verdana" pitchFamily="34" charset="0"/>
              <a:cs typeface="Verdana" pitchFamily="34" charset="0"/>
            </a:rPr>
            <a:t>Повторное моделирование</a:t>
          </a:r>
          <a:endParaRPr lang="en-US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D5AEA1-06C5-48A8-AA0B-B6654F1BCABA}" type="parTrans" cxnId="{90F7917B-2190-44AF-8960-4A91646838C6}">
      <dgm:prSet/>
      <dgm:spPr/>
      <dgm:t>
        <a:bodyPr/>
        <a:lstStyle/>
        <a:p>
          <a:endParaRPr lang="ru-RU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2A3707D-79E7-4373-B851-5CE5008FF9FF}" type="sibTrans" cxnId="{90F7917B-2190-44AF-8960-4A91646838C6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3A89DB-8538-4000-94DC-A7E477C23131}" type="pres">
      <dgm:prSet presAssocID="{60693224-F9FA-42B0-8802-4EAD67B55F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2F481E-59CE-4AAC-AE9F-409B911D694D}" type="pres">
      <dgm:prSet presAssocID="{60693224-F9FA-42B0-8802-4EAD67B55F4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398AE555-BFCE-402F-9F69-0D3CFDC6E37C}" type="pres">
      <dgm:prSet presAssocID="{60693224-F9FA-42B0-8802-4EAD67B55F43}" presName="FiveNodes_1" presStyleLbl="node1" presStyleIdx="0" presStyleCnt="5" custScaleX="90466" custLinFactNeighborX="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45E1E-A0AB-4E2A-BD38-9FB64960F5D0}" type="pres">
      <dgm:prSet presAssocID="{60693224-F9FA-42B0-8802-4EAD67B55F43}" presName="FiveNodes_2" presStyleLbl="node1" presStyleIdx="1" presStyleCnt="5" custScaleX="90466" custLinFactNeighborX="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BFB89-B7F2-4A25-84A2-D03335106B77}" type="pres">
      <dgm:prSet presAssocID="{60693224-F9FA-42B0-8802-4EAD67B55F43}" presName="FiveNodes_3" presStyleLbl="node1" presStyleIdx="2" presStyleCnt="5" custScaleX="90466" custLinFactNeighborX="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47E73-B630-41AB-B1B0-DB977B5C7693}" type="pres">
      <dgm:prSet presAssocID="{60693224-F9FA-42B0-8802-4EAD67B55F43}" presName="FiveNodes_4" presStyleLbl="node1" presStyleIdx="3" presStyleCnt="5" custScaleX="90466" custLinFactNeighborX="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D496C-9D3A-498F-899B-AB9B038045E0}" type="pres">
      <dgm:prSet presAssocID="{60693224-F9FA-42B0-8802-4EAD67B55F43}" presName="FiveNodes_5" presStyleLbl="node1" presStyleIdx="4" presStyleCnt="5" custScaleX="9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E75D9-6F9C-4979-B0F8-EA8FC3BBB4FD}" type="pres">
      <dgm:prSet presAssocID="{60693224-F9FA-42B0-8802-4EAD67B55F43}" presName="FiveConn_1-2" presStyleLbl="fgAccFollowNode1" presStyleIdx="0" presStyleCnt="4" custLinFactNeighborX="-89092" custLinFactNeighborY="-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16360-70D1-4E99-B007-30E6B493375C}" type="pres">
      <dgm:prSet presAssocID="{60693224-F9FA-42B0-8802-4EAD67B55F43}" presName="FiveConn_2-3" presStyleLbl="fgAccFollowNode1" presStyleIdx="1" presStyleCnt="4" custLinFactNeighborX="-89092" custLinFactNeighborY="-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96333-ABCA-41E1-9C3D-4BBA4291B7E9}" type="pres">
      <dgm:prSet presAssocID="{60693224-F9FA-42B0-8802-4EAD67B55F43}" presName="FiveConn_3-4" presStyleLbl="fgAccFollowNode1" presStyleIdx="2" presStyleCnt="4" custLinFactNeighborX="-89092" custLinFactNeighborY="-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CDB04-1DB4-4E9F-88E4-1C245646E90B}" type="pres">
      <dgm:prSet presAssocID="{60693224-F9FA-42B0-8802-4EAD67B55F43}" presName="FiveConn_4-5" presStyleLbl="fgAccFollowNode1" presStyleIdx="3" presStyleCnt="4" custLinFactNeighborX="-89092" custLinFactNeighborY="-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896CD-5757-4A3A-80B0-AAFA17F3EAD9}" type="pres">
      <dgm:prSet presAssocID="{60693224-F9FA-42B0-8802-4EAD67B55F4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9AF7F-723E-4E59-90CF-6C047818E96F}" type="pres">
      <dgm:prSet presAssocID="{60693224-F9FA-42B0-8802-4EAD67B55F4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B5E3C-52B4-4B02-81D7-AC04EBE7AA8A}" type="pres">
      <dgm:prSet presAssocID="{60693224-F9FA-42B0-8802-4EAD67B55F4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CA0EE-C71F-41E4-BA09-C3F883A5046A}" type="pres">
      <dgm:prSet presAssocID="{60693224-F9FA-42B0-8802-4EAD67B55F4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6F90F-0221-4C64-991A-260350E72F10}" type="pres">
      <dgm:prSet presAssocID="{60693224-F9FA-42B0-8802-4EAD67B55F4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F14AE-80A3-4E06-AA0A-0A41FFBD8AA0}" type="presOf" srcId="{E93F7ACA-95C8-4893-A722-51A995DCA892}" destId="{94EB5E3C-52B4-4B02-81D7-AC04EBE7AA8A}" srcOrd="1" destOrd="0" presId="urn:microsoft.com/office/officeart/2005/8/layout/vProcess5"/>
    <dgm:cxn modelId="{CEA43DAE-66FE-4186-9CA3-D07CBC4D0D90}" type="presOf" srcId="{9E34D20D-6914-4A5E-B873-3050B071318F}" destId="{5BCCA0EE-C71F-41E4-BA09-C3F883A5046A}" srcOrd="1" destOrd="0" presId="urn:microsoft.com/office/officeart/2005/8/layout/vProcess5"/>
    <dgm:cxn modelId="{D89FE3E0-F1BE-43B1-BF5F-93297290B1B5}" srcId="{60693224-F9FA-42B0-8802-4EAD67B55F43}" destId="{9F23392E-A069-4B2A-99B5-9B399039CDE0}" srcOrd="1" destOrd="0" parTransId="{E8F3B1E6-0B6E-4CBB-9EC8-6ADBF14DC297}" sibTransId="{1AC9CB58-1DD0-4CA0-BA66-AF26517FA0FC}"/>
    <dgm:cxn modelId="{2B45A368-E34F-42F7-89DE-A149EEFCD134}" type="presOf" srcId="{DD7438E7-6D8E-4469-BB02-D71EE144CEEB}" destId="{1286F90F-0221-4C64-991A-260350E72F10}" srcOrd="1" destOrd="0" presId="urn:microsoft.com/office/officeart/2005/8/layout/vProcess5"/>
    <dgm:cxn modelId="{3B63F5BF-8F0C-492C-8DC2-EC41C66E601F}" type="presOf" srcId="{1AC9CB58-1DD0-4CA0-BA66-AF26517FA0FC}" destId="{49F16360-70D1-4E99-B007-30E6B493375C}" srcOrd="0" destOrd="0" presId="urn:microsoft.com/office/officeart/2005/8/layout/vProcess5"/>
    <dgm:cxn modelId="{BCB3477E-092D-4872-9A97-0FD3870C695C}" srcId="{60693224-F9FA-42B0-8802-4EAD67B55F43}" destId="{218166BE-8200-495A-8F07-68D3C0D43E65}" srcOrd="0" destOrd="0" parTransId="{16915D0B-E5F0-4E11-AD86-6A213DE72939}" sibTransId="{7B768D64-A6E0-46B9-A0CF-DC30BEDCC316}"/>
    <dgm:cxn modelId="{16AB83C5-C2E7-4F30-AEFC-E7166EAB1975}" type="presOf" srcId="{DD7438E7-6D8E-4469-BB02-D71EE144CEEB}" destId="{1DDD496C-9D3A-498F-899B-AB9B038045E0}" srcOrd="0" destOrd="0" presId="urn:microsoft.com/office/officeart/2005/8/layout/vProcess5"/>
    <dgm:cxn modelId="{90F7917B-2190-44AF-8960-4A91646838C6}" srcId="{60693224-F9FA-42B0-8802-4EAD67B55F43}" destId="{9E34D20D-6914-4A5E-B873-3050B071318F}" srcOrd="3" destOrd="0" parTransId="{19D5AEA1-06C5-48A8-AA0B-B6654F1BCABA}" sibTransId="{72A3707D-79E7-4373-B851-5CE5008FF9FF}"/>
    <dgm:cxn modelId="{B56B2048-DCBF-47BD-A189-3FB8D2F0BD23}" type="presOf" srcId="{9E34D20D-6914-4A5E-B873-3050B071318F}" destId="{29847E73-B630-41AB-B1B0-DB977B5C7693}" srcOrd="0" destOrd="0" presId="urn:microsoft.com/office/officeart/2005/8/layout/vProcess5"/>
    <dgm:cxn modelId="{138821D6-FC96-4949-84F4-7B1A954E232F}" type="presOf" srcId="{97D866B0-F668-493E-BC30-B96B47960925}" destId="{5DF96333-ABCA-41E1-9C3D-4BBA4291B7E9}" srcOrd="0" destOrd="0" presId="urn:microsoft.com/office/officeart/2005/8/layout/vProcess5"/>
    <dgm:cxn modelId="{FF3892F1-5367-44F3-98F7-460FE3372CC7}" srcId="{60693224-F9FA-42B0-8802-4EAD67B55F43}" destId="{E93F7ACA-95C8-4893-A722-51A995DCA892}" srcOrd="2" destOrd="0" parTransId="{7E392341-2A34-4ECA-9B53-39B31B88FBE4}" sibTransId="{97D866B0-F668-493E-BC30-B96B47960925}"/>
    <dgm:cxn modelId="{F0B49743-942A-434F-AD8B-4B2BC46D41E4}" type="presOf" srcId="{72A3707D-79E7-4373-B851-5CE5008FF9FF}" destId="{F16CDB04-1DB4-4E9F-88E4-1C245646E90B}" srcOrd="0" destOrd="0" presId="urn:microsoft.com/office/officeart/2005/8/layout/vProcess5"/>
    <dgm:cxn modelId="{C6D3FFF7-B57B-4D98-84C3-F06EE986846B}" srcId="{60693224-F9FA-42B0-8802-4EAD67B55F43}" destId="{DD7438E7-6D8E-4469-BB02-D71EE144CEEB}" srcOrd="4" destOrd="0" parTransId="{B1E6546E-1C99-49D4-9CB3-FC1F7F8C0B97}" sibTransId="{49551383-3D0E-4A9E-B882-C46A8ACC5D42}"/>
    <dgm:cxn modelId="{941481E9-0B97-450A-910D-006DB836B34A}" type="presOf" srcId="{7B768D64-A6E0-46B9-A0CF-DC30BEDCC316}" destId="{F57E75D9-6F9C-4979-B0F8-EA8FC3BBB4FD}" srcOrd="0" destOrd="0" presId="urn:microsoft.com/office/officeart/2005/8/layout/vProcess5"/>
    <dgm:cxn modelId="{5A4D7B87-2D0D-4CB9-B330-ACB9339682DB}" type="presOf" srcId="{9F23392E-A069-4B2A-99B5-9B399039CDE0}" destId="{DF645E1E-A0AB-4E2A-BD38-9FB64960F5D0}" srcOrd="0" destOrd="0" presId="urn:microsoft.com/office/officeart/2005/8/layout/vProcess5"/>
    <dgm:cxn modelId="{A744A969-9020-4644-B5D6-D219CF00F666}" type="presOf" srcId="{9F23392E-A069-4B2A-99B5-9B399039CDE0}" destId="{2929AF7F-723E-4E59-90CF-6C047818E96F}" srcOrd="1" destOrd="0" presId="urn:microsoft.com/office/officeart/2005/8/layout/vProcess5"/>
    <dgm:cxn modelId="{2B9FCF49-AFBA-48F8-81E9-3052B9AB54EB}" type="presOf" srcId="{218166BE-8200-495A-8F07-68D3C0D43E65}" destId="{7A3896CD-5757-4A3A-80B0-AAFA17F3EAD9}" srcOrd="1" destOrd="0" presId="urn:microsoft.com/office/officeart/2005/8/layout/vProcess5"/>
    <dgm:cxn modelId="{F9E6906D-C8C6-4D49-8DD9-AE5F13A8AF2C}" type="presOf" srcId="{E93F7ACA-95C8-4893-A722-51A995DCA892}" destId="{250BFB89-B7F2-4A25-84A2-D03335106B77}" srcOrd="0" destOrd="0" presId="urn:microsoft.com/office/officeart/2005/8/layout/vProcess5"/>
    <dgm:cxn modelId="{F5C4B7FA-DD24-43E6-9FE4-4FC08FB7154A}" type="presOf" srcId="{218166BE-8200-495A-8F07-68D3C0D43E65}" destId="{398AE555-BFCE-402F-9F69-0D3CFDC6E37C}" srcOrd="0" destOrd="0" presId="urn:microsoft.com/office/officeart/2005/8/layout/vProcess5"/>
    <dgm:cxn modelId="{677A9AD5-21F7-4B2F-80B8-40676E0BDE19}" type="presOf" srcId="{60693224-F9FA-42B0-8802-4EAD67B55F43}" destId="{DC3A89DB-8538-4000-94DC-A7E477C23131}" srcOrd="0" destOrd="0" presId="urn:microsoft.com/office/officeart/2005/8/layout/vProcess5"/>
    <dgm:cxn modelId="{4E213302-6862-4705-ABC4-8131CEDC2361}" type="presParOf" srcId="{DC3A89DB-8538-4000-94DC-A7E477C23131}" destId="{CE2F481E-59CE-4AAC-AE9F-409B911D694D}" srcOrd="0" destOrd="0" presId="urn:microsoft.com/office/officeart/2005/8/layout/vProcess5"/>
    <dgm:cxn modelId="{76A7497A-26A1-4A1D-B605-BB6C99A358CA}" type="presParOf" srcId="{DC3A89DB-8538-4000-94DC-A7E477C23131}" destId="{398AE555-BFCE-402F-9F69-0D3CFDC6E37C}" srcOrd="1" destOrd="0" presId="urn:microsoft.com/office/officeart/2005/8/layout/vProcess5"/>
    <dgm:cxn modelId="{8DBF64D4-94F7-4CF4-B916-B01364565279}" type="presParOf" srcId="{DC3A89DB-8538-4000-94DC-A7E477C23131}" destId="{DF645E1E-A0AB-4E2A-BD38-9FB64960F5D0}" srcOrd="2" destOrd="0" presId="urn:microsoft.com/office/officeart/2005/8/layout/vProcess5"/>
    <dgm:cxn modelId="{1460CCCB-364D-4FB5-A4CC-AB706BC8AB36}" type="presParOf" srcId="{DC3A89DB-8538-4000-94DC-A7E477C23131}" destId="{250BFB89-B7F2-4A25-84A2-D03335106B77}" srcOrd="3" destOrd="0" presId="urn:microsoft.com/office/officeart/2005/8/layout/vProcess5"/>
    <dgm:cxn modelId="{D93470E9-22B0-4ED5-A678-4816E08DDC11}" type="presParOf" srcId="{DC3A89DB-8538-4000-94DC-A7E477C23131}" destId="{29847E73-B630-41AB-B1B0-DB977B5C7693}" srcOrd="4" destOrd="0" presId="urn:microsoft.com/office/officeart/2005/8/layout/vProcess5"/>
    <dgm:cxn modelId="{6D0C7080-14F5-4F92-8F43-80E57A0EBD30}" type="presParOf" srcId="{DC3A89DB-8538-4000-94DC-A7E477C23131}" destId="{1DDD496C-9D3A-498F-899B-AB9B038045E0}" srcOrd="5" destOrd="0" presId="urn:microsoft.com/office/officeart/2005/8/layout/vProcess5"/>
    <dgm:cxn modelId="{120A034E-A51D-41D3-95E2-8FCD0D9CE868}" type="presParOf" srcId="{DC3A89DB-8538-4000-94DC-A7E477C23131}" destId="{F57E75D9-6F9C-4979-B0F8-EA8FC3BBB4FD}" srcOrd="6" destOrd="0" presId="urn:microsoft.com/office/officeart/2005/8/layout/vProcess5"/>
    <dgm:cxn modelId="{38AC8405-E5F9-4BCC-B2C2-3D6E2AB6B672}" type="presParOf" srcId="{DC3A89DB-8538-4000-94DC-A7E477C23131}" destId="{49F16360-70D1-4E99-B007-30E6B493375C}" srcOrd="7" destOrd="0" presId="urn:microsoft.com/office/officeart/2005/8/layout/vProcess5"/>
    <dgm:cxn modelId="{D08A6E64-16EF-4C05-A512-41ADA9F5075C}" type="presParOf" srcId="{DC3A89DB-8538-4000-94DC-A7E477C23131}" destId="{5DF96333-ABCA-41E1-9C3D-4BBA4291B7E9}" srcOrd="8" destOrd="0" presId="urn:microsoft.com/office/officeart/2005/8/layout/vProcess5"/>
    <dgm:cxn modelId="{98BF0A67-3C83-47D7-AABC-4FFF95342606}" type="presParOf" srcId="{DC3A89DB-8538-4000-94DC-A7E477C23131}" destId="{F16CDB04-1DB4-4E9F-88E4-1C245646E90B}" srcOrd="9" destOrd="0" presId="urn:microsoft.com/office/officeart/2005/8/layout/vProcess5"/>
    <dgm:cxn modelId="{DA7319E7-E0C6-482A-9793-1E75845E8D35}" type="presParOf" srcId="{DC3A89DB-8538-4000-94DC-A7E477C23131}" destId="{7A3896CD-5757-4A3A-80B0-AAFA17F3EAD9}" srcOrd="10" destOrd="0" presId="urn:microsoft.com/office/officeart/2005/8/layout/vProcess5"/>
    <dgm:cxn modelId="{97F559AA-4DE6-4381-B2F8-E725DBC232EB}" type="presParOf" srcId="{DC3A89DB-8538-4000-94DC-A7E477C23131}" destId="{2929AF7F-723E-4E59-90CF-6C047818E96F}" srcOrd="11" destOrd="0" presId="urn:microsoft.com/office/officeart/2005/8/layout/vProcess5"/>
    <dgm:cxn modelId="{70A9FE60-BB8F-4BF4-925D-004F3FBCD65E}" type="presParOf" srcId="{DC3A89DB-8538-4000-94DC-A7E477C23131}" destId="{94EB5E3C-52B4-4B02-81D7-AC04EBE7AA8A}" srcOrd="12" destOrd="0" presId="urn:microsoft.com/office/officeart/2005/8/layout/vProcess5"/>
    <dgm:cxn modelId="{4E891D9D-BE47-47B5-B150-6840B61008B4}" type="presParOf" srcId="{DC3A89DB-8538-4000-94DC-A7E477C23131}" destId="{5BCCA0EE-C71F-41E4-BA09-C3F883A5046A}" srcOrd="13" destOrd="0" presId="urn:microsoft.com/office/officeart/2005/8/layout/vProcess5"/>
    <dgm:cxn modelId="{D8E5F714-7199-4F8F-9A9E-0C10718E54D7}" type="presParOf" srcId="{DC3A89DB-8538-4000-94DC-A7E477C23131}" destId="{1286F90F-0221-4C64-991A-260350E72F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09F5E-B323-4C41-8372-9DC4461A0847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A2C75F9E-DBEE-4994-8938-96758B50ACAF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Выдача кредитов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E6EB235-8C19-4E40-8EB0-B1580E976F79}" type="parTrans" cxnId="{3495D3F7-DBEF-450A-947A-47129E8844A8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F345D2A-CFD2-4CF2-80EB-6398E80C01CF}" type="sibTrans" cxnId="{3495D3F7-DBEF-450A-947A-47129E8844A8}">
      <dgm:prSet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79DC371-0D5B-4D52-8718-CCEF10C2AD31}">
      <dgm:prSet phldrT="[Текст]" custT="1"/>
      <dgm:spPr/>
      <dgm:t>
        <a:bodyPr/>
        <a:lstStyle/>
        <a:p>
          <a:r>
            <a:rPr lang="ru-RU" sz="1200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E933578-0A53-43F8-BAC6-380A8D1B9188}" type="parTrans" cxnId="{15D87CCF-7291-44F6-AC48-C41E6D107068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5ED12B6-F600-4A67-9F39-3B63ADAF13DA}" type="sibTrans" cxnId="{15D87CCF-7291-44F6-AC48-C41E6D107068}">
      <dgm:prSet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38E04E1-B35B-4F1C-8AFD-229C4C894E17}">
      <dgm:prSet phldrT="[Текст]" custT="1"/>
      <dgm:spPr/>
      <dgm:t>
        <a:bodyPr/>
        <a:lstStyle/>
        <a:p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Заявки</a:t>
          </a:r>
          <a:endParaRPr lang="ru-RU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59E4AE2-707A-42F3-A7D8-1F99E9523A43}" type="parTrans" cxnId="{582C86EC-5FCD-4A94-9271-5A59B96EAEEE}">
      <dgm:prSet/>
      <dgm:spPr/>
      <dgm:t>
        <a:bodyPr/>
        <a:lstStyle/>
        <a:p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A33626F-DBDE-4B7A-A406-F215BD9779B3}" type="sibTrans" cxnId="{582C86EC-5FCD-4A94-9271-5A59B96EAEEE}">
      <dgm:prSet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E312470-FAC9-4B0F-A191-2889B4B205AA}" type="pres">
      <dgm:prSet presAssocID="{88409F5E-B323-4C41-8372-9DC4461A084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2D9CFBC-FFAA-4B53-82B8-E4DB6FAF704F}" type="pres">
      <dgm:prSet presAssocID="{A2C75F9E-DBEE-4994-8938-96758B50ACAF}" presName="gear1" presStyleLbl="node1" presStyleIdx="0" presStyleCnt="3" custLinFactNeighborY="6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96B8A-BE17-40BF-8E2C-B13EEB869E16}" type="pres">
      <dgm:prSet presAssocID="{A2C75F9E-DBEE-4994-8938-96758B50ACAF}" presName="gear1srcNode" presStyleLbl="node1" presStyleIdx="0" presStyleCnt="3"/>
      <dgm:spPr/>
      <dgm:t>
        <a:bodyPr/>
        <a:lstStyle/>
        <a:p>
          <a:endParaRPr lang="ru-RU"/>
        </a:p>
      </dgm:t>
    </dgm:pt>
    <dgm:pt modelId="{D199EF3A-4342-4845-BD1C-3B5D3EA70D29}" type="pres">
      <dgm:prSet presAssocID="{A2C75F9E-DBEE-4994-8938-96758B50ACAF}" presName="gear1dstNode" presStyleLbl="node1" presStyleIdx="0" presStyleCnt="3"/>
      <dgm:spPr/>
      <dgm:t>
        <a:bodyPr/>
        <a:lstStyle/>
        <a:p>
          <a:endParaRPr lang="ru-RU"/>
        </a:p>
      </dgm:t>
    </dgm:pt>
    <dgm:pt modelId="{B80553FB-26E1-4A77-9514-3B1569B6A60D}" type="pres">
      <dgm:prSet presAssocID="{279DC371-0D5B-4D52-8718-CCEF10C2AD31}" presName="gear2" presStyleLbl="node1" presStyleIdx="1" presStyleCnt="3" custLinFactNeighborY="8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DE2D8-DFD0-49FE-92E7-6223CDC7F10E}" type="pres">
      <dgm:prSet presAssocID="{279DC371-0D5B-4D52-8718-CCEF10C2AD31}" presName="gear2srcNode" presStyleLbl="node1" presStyleIdx="1" presStyleCnt="3"/>
      <dgm:spPr/>
      <dgm:t>
        <a:bodyPr/>
        <a:lstStyle/>
        <a:p>
          <a:endParaRPr lang="ru-RU"/>
        </a:p>
      </dgm:t>
    </dgm:pt>
    <dgm:pt modelId="{1FE2A095-6BC1-4A66-A52F-12ACEB2ADB12}" type="pres">
      <dgm:prSet presAssocID="{279DC371-0D5B-4D52-8718-CCEF10C2AD31}" presName="gear2dstNode" presStyleLbl="node1" presStyleIdx="1" presStyleCnt="3"/>
      <dgm:spPr/>
      <dgm:t>
        <a:bodyPr/>
        <a:lstStyle/>
        <a:p>
          <a:endParaRPr lang="ru-RU"/>
        </a:p>
      </dgm:t>
    </dgm:pt>
    <dgm:pt modelId="{48FD6EA1-285C-43E4-952A-2E3338C91DA3}" type="pres">
      <dgm:prSet presAssocID="{B38E04E1-B35B-4F1C-8AFD-229C4C894E17}" presName="gear3" presStyleLbl="node1" presStyleIdx="2" presStyleCnt="3" custLinFactNeighborY="733"/>
      <dgm:spPr/>
      <dgm:t>
        <a:bodyPr/>
        <a:lstStyle/>
        <a:p>
          <a:endParaRPr lang="ru-RU"/>
        </a:p>
      </dgm:t>
    </dgm:pt>
    <dgm:pt modelId="{024C5A4F-0E80-4539-B644-A9F978AB84EB}" type="pres">
      <dgm:prSet presAssocID="{B38E04E1-B35B-4F1C-8AFD-229C4C894E1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5AFC9-50B3-4FF6-9491-CEEFE327B1CA}" type="pres">
      <dgm:prSet presAssocID="{B38E04E1-B35B-4F1C-8AFD-229C4C894E17}" presName="gear3srcNode" presStyleLbl="node1" presStyleIdx="2" presStyleCnt="3"/>
      <dgm:spPr/>
      <dgm:t>
        <a:bodyPr/>
        <a:lstStyle/>
        <a:p>
          <a:endParaRPr lang="ru-RU"/>
        </a:p>
      </dgm:t>
    </dgm:pt>
    <dgm:pt modelId="{2BBF93E6-9933-406D-A11B-7B3857B3F617}" type="pres">
      <dgm:prSet presAssocID="{B38E04E1-B35B-4F1C-8AFD-229C4C894E17}" presName="gear3dstNode" presStyleLbl="node1" presStyleIdx="2" presStyleCnt="3"/>
      <dgm:spPr/>
      <dgm:t>
        <a:bodyPr/>
        <a:lstStyle/>
        <a:p>
          <a:endParaRPr lang="ru-RU"/>
        </a:p>
      </dgm:t>
    </dgm:pt>
    <dgm:pt modelId="{C4EFBFB3-3DE8-4AFA-A8A4-3403102CDBDD}" type="pres">
      <dgm:prSet presAssocID="{3F345D2A-CFD2-4CF2-80EB-6398E80C01CF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1C64ED0-F78F-4789-888D-E04D9DF70523}" type="pres">
      <dgm:prSet presAssocID="{05ED12B6-F600-4A67-9F39-3B63ADAF13D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E869884-0393-4F48-ADEF-CA4A37F05858}" type="pres">
      <dgm:prSet presAssocID="{0A33626F-DBDE-4B7A-A406-F215BD9779B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053331A-2DEE-41F3-B770-5D1BE33D62EA}" type="presOf" srcId="{B38E04E1-B35B-4F1C-8AFD-229C4C894E17}" destId="{2BBF93E6-9933-406D-A11B-7B3857B3F617}" srcOrd="3" destOrd="0" presId="urn:microsoft.com/office/officeart/2005/8/layout/gear1"/>
    <dgm:cxn modelId="{BE501E8E-C92C-4F38-8D11-00946688D1EE}" type="presOf" srcId="{A2C75F9E-DBEE-4994-8938-96758B50ACAF}" destId="{8FB96B8A-BE17-40BF-8E2C-B13EEB869E16}" srcOrd="1" destOrd="0" presId="urn:microsoft.com/office/officeart/2005/8/layout/gear1"/>
    <dgm:cxn modelId="{3495D3F7-DBEF-450A-947A-47129E8844A8}" srcId="{88409F5E-B323-4C41-8372-9DC4461A0847}" destId="{A2C75F9E-DBEE-4994-8938-96758B50ACAF}" srcOrd="0" destOrd="0" parTransId="{FE6EB235-8C19-4E40-8EB0-B1580E976F79}" sibTransId="{3F345D2A-CFD2-4CF2-80EB-6398E80C01CF}"/>
    <dgm:cxn modelId="{79E3A60A-8F03-4B4E-8109-72EB560CF9A1}" type="presOf" srcId="{05ED12B6-F600-4A67-9F39-3B63ADAF13DA}" destId="{71C64ED0-F78F-4789-888D-E04D9DF70523}" srcOrd="0" destOrd="0" presId="urn:microsoft.com/office/officeart/2005/8/layout/gear1"/>
    <dgm:cxn modelId="{A6DB7DC0-E101-49F1-B6EB-6B85408B005C}" type="presOf" srcId="{279DC371-0D5B-4D52-8718-CCEF10C2AD31}" destId="{7C6DE2D8-DFD0-49FE-92E7-6223CDC7F10E}" srcOrd="1" destOrd="0" presId="urn:microsoft.com/office/officeart/2005/8/layout/gear1"/>
    <dgm:cxn modelId="{2AE4B55D-BF78-4AA0-9D45-6E8D60E0B2C0}" type="presOf" srcId="{279DC371-0D5B-4D52-8718-CCEF10C2AD31}" destId="{B80553FB-26E1-4A77-9514-3B1569B6A60D}" srcOrd="0" destOrd="0" presId="urn:microsoft.com/office/officeart/2005/8/layout/gear1"/>
    <dgm:cxn modelId="{1DCE3930-E8E3-440E-8BE4-0E907C7B1744}" type="presOf" srcId="{3F345D2A-CFD2-4CF2-80EB-6398E80C01CF}" destId="{C4EFBFB3-3DE8-4AFA-A8A4-3403102CDBDD}" srcOrd="0" destOrd="0" presId="urn:microsoft.com/office/officeart/2005/8/layout/gear1"/>
    <dgm:cxn modelId="{15D87CCF-7291-44F6-AC48-C41E6D107068}" srcId="{88409F5E-B323-4C41-8372-9DC4461A0847}" destId="{279DC371-0D5B-4D52-8718-CCEF10C2AD31}" srcOrd="1" destOrd="0" parTransId="{AE933578-0A53-43F8-BAC6-380A8D1B9188}" sibTransId="{05ED12B6-F600-4A67-9F39-3B63ADAF13DA}"/>
    <dgm:cxn modelId="{65A660E3-099B-47B6-AD2E-35BD901A94BE}" type="presOf" srcId="{B38E04E1-B35B-4F1C-8AFD-229C4C894E17}" destId="{024C5A4F-0E80-4539-B644-A9F978AB84EB}" srcOrd="1" destOrd="0" presId="urn:microsoft.com/office/officeart/2005/8/layout/gear1"/>
    <dgm:cxn modelId="{3FE5B15C-AF16-41AC-939F-398B57CE613A}" type="presOf" srcId="{0A33626F-DBDE-4B7A-A406-F215BD9779B3}" destId="{BE869884-0393-4F48-ADEF-CA4A37F05858}" srcOrd="0" destOrd="0" presId="urn:microsoft.com/office/officeart/2005/8/layout/gear1"/>
    <dgm:cxn modelId="{A68C2863-51BF-431E-9B12-8F9F1C067DD0}" type="presOf" srcId="{A2C75F9E-DBEE-4994-8938-96758B50ACAF}" destId="{92D9CFBC-FFAA-4B53-82B8-E4DB6FAF704F}" srcOrd="0" destOrd="0" presId="urn:microsoft.com/office/officeart/2005/8/layout/gear1"/>
    <dgm:cxn modelId="{08D08D0E-137F-40AF-BFE2-A42EE2FB8A1B}" type="presOf" srcId="{A2C75F9E-DBEE-4994-8938-96758B50ACAF}" destId="{D199EF3A-4342-4845-BD1C-3B5D3EA70D29}" srcOrd="2" destOrd="0" presId="urn:microsoft.com/office/officeart/2005/8/layout/gear1"/>
    <dgm:cxn modelId="{E4B860EE-AF3D-4EC7-A8B8-9D0EC45ADD81}" type="presOf" srcId="{88409F5E-B323-4C41-8372-9DC4461A0847}" destId="{0E312470-FAC9-4B0F-A191-2889B4B205AA}" srcOrd="0" destOrd="0" presId="urn:microsoft.com/office/officeart/2005/8/layout/gear1"/>
    <dgm:cxn modelId="{BF15AE97-CDBD-4A9B-A9AD-135D3A6ED967}" type="presOf" srcId="{B38E04E1-B35B-4F1C-8AFD-229C4C894E17}" destId="{48FD6EA1-285C-43E4-952A-2E3338C91DA3}" srcOrd="0" destOrd="0" presId="urn:microsoft.com/office/officeart/2005/8/layout/gear1"/>
    <dgm:cxn modelId="{2051B97C-8C4C-42AC-ABBA-CD80340B538F}" type="presOf" srcId="{B38E04E1-B35B-4F1C-8AFD-229C4C894E17}" destId="{51E5AFC9-50B3-4FF6-9491-CEEFE327B1CA}" srcOrd="2" destOrd="0" presId="urn:microsoft.com/office/officeart/2005/8/layout/gear1"/>
    <dgm:cxn modelId="{8DFD1E81-2DB5-4875-BEB8-30E0338B9225}" type="presOf" srcId="{279DC371-0D5B-4D52-8718-CCEF10C2AD31}" destId="{1FE2A095-6BC1-4A66-A52F-12ACEB2ADB12}" srcOrd="2" destOrd="0" presId="urn:microsoft.com/office/officeart/2005/8/layout/gear1"/>
    <dgm:cxn modelId="{582C86EC-5FCD-4A94-9271-5A59B96EAEEE}" srcId="{88409F5E-B323-4C41-8372-9DC4461A0847}" destId="{B38E04E1-B35B-4F1C-8AFD-229C4C894E17}" srcOrd="2" destOrd="0" parTransId="{659E4AE2-707A-42F3-A7D8-1F99E9523A43}" sibTransId="{0A33626F-DBDE-4B7A-A406-F215BD9779B3}"/>
    <dgm:cxn modelId="{85A5DD15-AAFA-4D9A-8FA1-5F3DA784A21C}" type="presParOf" srcId="{0E312470-FAC9-4B0F-A191-2889B4B205AA}" destId="{92D9CFBC-FFAA-4B53-82B8-E4DB6FAF704F}" srcOrd="0" destOrd="0" presId="urn:microsoft.com/office/officeart/2005/8/layout/gear1"/>
    <dgm:cxn modelId="{55CF6A40-799B-44FD-9434-FDF8C90B119A}" type="presParOf" srcId="{0E312470-FAC9-4B0F-A191-2889B4B205AA}" destId="{8FB96B8A-BE17-40BF-8E2C-B13EEB869E16}" srcOrd="1" destOrd="0" presId="urn:microsoft.com/office/officeart/2005/8/layout/gear1"/>
    <dgm:cxn modelId="{40672F89-C24D-4BFB-89FE-F1B86AEE9DE6}" type="presParOf" srcId="{0E312470-FAC9-4B0F-A191-2889B4B205AA}" destId="{D199EF3A-4342-4845-BD1C-3B5D3EA70D29}" srcOrd="2" destOrd="0" presId="urn:microsoft.com/office/officeart/2005/8/layout/gear1"/>
    <dgm:cxn modelId="{87735940-7605-46C5-8FAD-00A6A8F30BD0}" type="presParOf" srcId="{0E312470-FAC9-4B0F-A191-2889B4B205AA}" destId="{B80553FB-26E1-4A77-9514-3B1569B6A60D}" srcOrd="3" destOrd="0" presId="urn:microsoft.com/office/officeart/2005/8/layout/gear1"/>
    <dgm:cxn modelId="{91CC8D1A-E84E-40BA-8630-F94E14CF859C}" type="presParOf" srcId="{0E312470-FAC9-4B0F-A191-2889B4B205AA}" destId="{7C6DE2D8-DFD0-49FE-92E7-6223CDC7F10E}" srcOrd="4" destOrd="0" presId="urn:microsoft.com/office/officeart/2005/8/layout/gear1"/>
    <dgm:cxn modelId="{8B629BAA-D85A-4740-BFE9-8FB11E113090}" type="presParOf" srcId="{0E312470-FAC9-4B0F-A191-2889B4B205AA}" destId="{1FE2A095-6BC1-4A66-A52F-12ACEB2ADB12}" srcOrd="5" destOrd="0" presId="urn:microsoft.com/office/officeart/2005/8/layout/gear1"/>
    <dgm:cxn modelId="{A309235F-ABB2-4560-B92B-6A53B74E43E8}" type="presParOf" srcId="{0E312470-FAC9-4B0F-A191-2889B4B205AA}" destId="{48FD6EA1-285C-43E4-952A-2E3338C91DA3}" srcOrd="6" destOrd="0" presId="urn:microsoft.com/office/officeart/2005/8/layout/gear1"/>
    <dgm:cxn modelId="{A2298026-5ABC-47E0-8122-0E1AFDE0686F}" type="presParOf" srcId="{0E312470-FAC9-4B0F-A191-2889B4B205AA}" destId="{024C5A4F-0E80-4539-B644-A9F978AB84EB}" srcOrd="7" destOrd="0" presId="urn:microsoft.com/office/officeart/2005/8/layout/gear1"/>
    <dgm:cxn modelId="{A2EC1517-3544-4A83-8254-1DF23693FE7D}" type="presParOf" srcId="{0E312470-FAC9-4B0F-A191-2889B4B205AA}" destId="{51E5AFC9-50B3-4FF6-9491-CEEFE327B1CA}" srcOrd="8" destOrd="0" presId="urn:microsoft.com/office/officeart/2005/8/layout/gear1"/>
    <dgm:cxn modelId="{6BDE36E8-3694-4818-A377-0FB6CC46FAD1}" type="presParOf" srcId="{0E312470-FAC9-4B0F-A191-2889B4B205AA}" destId="{2BBF93E6-9933-406D-A11B-7B3857B3F617}" srcOrd="9" destOrd="0" presId="urn:microsoft.com/office/officeart/2005/8/layout/gear1"/>
    <dgm:cxn modelId="{B209D391-B98D-47E4-A7B0-9AE48CBB7D46}" type="presParOf" srcId="{0E312470-FAC9-4B0F-A191-2889B4B205AA}" destId="{C4EFBFB3-3DE8-4AFA-A8A4-3403102CDBDD}" srcOrd="10" destOrd="0" presId="urn:microsoft.com/office/officeart/2005/8/layout/gear1"/>
    <dgm:cxn modelId="{7EEEEB84-84E8-436E-9AC3-2106DC0160DF}" type="presParOf" srcId="{0E312470-FAC9-4B0F-A191-2889B4B205AA}" destId="{71C64ED0-F78F-4789-888D-E04D9DF70523}" srcOrd="11" destOrd="0" presId="urn:microsoft.com/office/officeart/2005/8/layout/gear1"/>
    <dgm:cxn modelId="{55670CC7-8E58-478C-B97F-D8B6F3756CC4}" type="presParOf" srcId="{0E312470-FAC9-4B0F-A191-2889B4B205AA}" destId="{BE869884-0393-4F48-ADEF-CA4A37F0585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1113AF-82D1-4F12-922F-94E705154633}" type="doc">
      <dgm:prSet loTypeId="urn:microsoft.com/office/officeart/2005/8/layout/hList7#1" loCatId="relationship" qsTypeId="urn:microsoft.com/office/officeart/2005/8/quickstyle/simple1" qsCatId="simple" csTypeId="urn:microsoft.com/office/officeart/2005/8/colors/accent2_1" csCatId="accent2" phldr="1"/>
      <dgm:spPr/>
    </dgm:pt>
    <dgm:pt modelId="{FBFC9EE2-3B52-4E69-911D-DAD66E26AE5B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800"/>
            </a:spcAft>
          </a:pPr>
          <a:endParaRPr lang="ru-RU" sz="16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>
            <a:spcBef>
              <a:spcPts val="1200"/>
            </a:spcBef>
            <a:spcAft>
              <a:spcPts val="1800"/>
            </a:spcAft>
          </a:pPr>
          <a:r>
            <a: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Базовое дистанционное обучение, 1-2 месяца</a:t>
          </a:r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2CD171B-13CE-41BD-A93A-D0EFB76BC415}" type="parTrans" cxnId="{5036B946-FE51-42C9-8802-F369BE818419}">
      <dgm:prSet/>
      <dgm:spPr/>
      <dgm:t>
        <a:bodyPr/>
        <a:lstStyle/>
        <a:p>
          <a:pPr>
            <a:spcBef>
              <a:spcPts val="1200"/>
            </a:spcBef>
            <a:spcAft>
              <a:spcPts val="1800"/>
            </a:spcAft>
          </a:pPr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92FA9F0-3EFD-488C-BB17-6DCA61A72A03}" type="sibTrans" cxnId="{5036B946-FE51-42C9-8802-F369BE818419}">
      <dgm:prSet/>
      <dgm:spPr/>
      <dgm:t>
        <a:bodyPr/>
        <a:lstStyle/>
        <a:p>
          <a:pPr>
            <a:spcBef>
              <a:spcPts val="1200"/>
            </a:spcBef>
            <a:spcAft>
              <a:spcPts val="1800"/>
            </a:spcAft>
          </a:pPr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AFE05D5-4491-4F44-A2FD-71FD669A225A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800"/>
            </a:spcAft>
          </a:pPr>
          <a:endParaRPr lang="ru-RU" sz="16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>
            <a:spcBef>
              <a:spcPts val="1200"/>
            </a:spcBef>
            <a:spcAft>
              <a:spcPts val="1800"/>
            </a:spcAft>
          </a:pPr>
          <a:r>
            <a: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Учебники, руководства</a:t>
          </a:r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4BF2C2E-F580-4DAE-BB6B-3FB0C8D6E7C1}" type="parTrans" cxnId="{4D145107-3891-4557-B172-13E9C5DE8507}">
      <dgm:prSet/>
      <dgm:spPr/>
      <dgm:t>
        <a:bodyPr/>
        <a:lstStyle/>
        <a:p>
          <a:pPr>
            <a:spcBef>
              <a:spcPts val="1200"/>
            </a:spcBef>
            <a:spcAft>
              <a:spcPts val="1800"/>
            </a:spcAft>
          </a:pPr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1C270B0-CF31-4722-BEDF-60D3369AA267}" type="sibTrans" cxnId="{4D145107-3891-4557-B172-13E9C5DE8507}">
      <dgm:prSet/>
      <dgm:spPr/>
      <dgm:t>
        <a:bodyPr/>
        <a:lstStyle/>
        <a:p>
          <a:pPr>
            <a:spcBef>
              <a:spcPts val="1200"/>
            </a:spcBef>
            <a:spcAft>
              <a:spcPts val="1800"/>
            </a:spcAft>
          </a:pPr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F6F082-E86C-45B2-B501-7CA1E4282D9A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pPr>
            <a:spcBef>
              <a:spcPts val="1200"/>
            </a:spcBef>
            <a:spcAft>
              <a:spcPts val="1800"/>
            </a:spcAft>
          </a:pPr>
          <a:endParaRPr lang="ru-RU" sz="16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>
            <a:spcBef>
              <a:spcPts val="1200"/>
            </a:spcBef>
            <a:spcAft>
              <a:spcPts val="1800"/>
            </a:spcAft>
          </a:pPr>
          <a:r>
            <a: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Очный тренинг – теория и практика </a:t>
          </a:r>
          <a:r>
            <a:rPr lang="ru-RU" sz="16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скоринга</a:t>
          </a:r>
          <a:r>
            <a: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4 дня</a:t>
          </a:r>
          <a:endParaRPr lang="ru-RU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CCDE0CC-DDC4-4FDB-AC9E-68D7751E9125}" type="parTrans" cxnId="{4B7D099A-3BAB-4893-ACF1-8737336FD9C1}">
      <dgm:prSet/>
      <dgm:spPr/>
      <dgm:t>
        <a:bodyPr/>
        <a:lstStyle/>
        <a:p>
          <a:pPr>
            <a:spcBef>
              <a:spcPts val="1200"/>
            </a:spcBef>
            <a:spcAft>
              <a:spcPts val="1800"/>
            </a:spcAft>
          </a:pPr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AFFA26A-57DD-47D8-855E-FCD8D881BDB9}" type="sibTrans" cxnId="{4B7D099A-3BAB-4893-ACF1-8737336FD9C1}">
      <dgm:prSet/>
      <dgm:spPr/>
      <dgm:t>
        <a:bodyPr/>
        <a:lstStyle/>
        <a:p>
          <a:pPr>
            <a:spcBef>
              <a:spcPts val="1200"/>
            </a:spcBef>
            <a:spcAft>
              <a:spcPts val="1800"/>
            </a:spcAft>
          </a:pPr>
          <a:endParaRPr lang="ru-RU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B594095-79AB-4605-9BFB-5B078238F219}" type="pres">
      <dgm:prSet presAssocID="{191113AF-82D1-4F12-922F-94E705154633}" presName="Name0" presStyleCnt="0">
        <dgm:presLayoutVars>
          <dgm:dir/>
          <dgm:resizeHandles val="exact"/>
        </dgm:presLayoutVars>
      </dgm:prSet>
      <dgm:spPr/>
    </dgm:pt>
    <dgm:pt modelId="{C7729B7B-5055-4B8F-817E-35DC90AB4FDE}" type="pres">
      <dgm:prSet presAssocID="{191113AF-82D1-4F12-922F-94E705154633}" presName="fgShape" presStyleLbl="fgShp" presStyleIdx="0" presStyleCnt="1"/>
      <dgm:spPr>
        <a:solidFill>
          <a:schemeClr val="accent3"/>
        </a:solidFill>
      </dgm:spPr>
    </dgm:pt>
    <dgm:pt modelId="{88F3A920-B767-4F93-8127-188EFF99ACBA}" type="pres">
      <dgm:prSet presAssocID="{191113AF-82D1-4F12-922F-94E705154633}" presName="linComp" presStyleCnt="0"/>
      <dgm:spPr/>
    </dgm:pt>
    <dgm:pt modelId="{911B6BFD-D1E5-459A-ABBB-79E95EB6E81C}" type="pres">
      <dgm:prSet presAssocID="{0AFE05D5-4491-4F44-A2FD-71FD669A225A}" presName="compNode" presStyleCnt="0"/>
      <dgm:spPr/>
    </dgm:pt>
    <dgm:pt modelId="{CD178245-FACE-42F2-8D02-5F0B7EE66559}" type="pres">
      <dgm:prSet presAssocID="{0AFE05D5-4491-4F44-A2FD-71FD669A225A}" presName="bkgdShape" presStyleLbl="node1" presStyleIdx="0" presStyleCnt="3"/>
      <dgm:spPr/>
      <dgm:t>
        <a:bodyPr/>
        <a:lstStyle/>
        <a:p>
          <a:endParaRPr lang="ru-RU"/>
        </a:p>
      </dgm:t>
    </dgm:pt>
    <dgm:pt modelId="{79573B3B-D465-4213-AB73-0D9F382A66E6}" type="pres">
      <dgm:prSet presAssocID="{0AFE05D5-4491-4F44-A2FD-71FD669A225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5F483-672C-41FA-B2DB-22A9E5F931C9}" type="pres">
      <dgm:prSet presAssocID="{0AFE05D5-4491-4F44-A2FD-71FD669A225A}" presName="invisiNode" presStyleLbl="node1" presStyleIdx="0" presStyleCnt="3"/>
      <dgm:spPr/>
    </dgm:pt>
    <dgm:pt modelId="{74E6CE31-D933-4D87-8D9A-A81366A162FC}" type="pres">
      <dgm:prSet presAssocID="{0AFE05D5-4491-4F44-A2FD-71FD669A225A}" presName="imagNode" presStyleLbl="fgImgPlace1" presStyleIdx="0" presStyleCnt="3" custScaleX="144084" custScaleY="144084" custLinFactNeighborY="115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203EC1-50A6-41D6-BBE8-86E5A53673DA}" type="pres">
      <dgm:prSet presAssocID="{E1C270B0-CF31-4722-BEDF-60D3369AA2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0C6CE4-2325-41B4-AD9D-DBC85E095B92}" type="pres">
      <dgm:prSet presAssocID="{FBFC9EE2-3B52-4E69-911D-DAD66E26AE5B}" presName="compNode" presStyleCnt="0"/>
      <dgm:spPr/>
    </dgm:pt>
    <dgm:pt modelId="{1576B996-85CB-42F7-B9E1-5ED61C3B43D1}" type="pres">
      <dgm:prSet presAssocID="{FBFC9EE2-3B52-4E69-911D-DAD66E26AE5B}" presName="bkgdShape" presStyleLbl="node1" presStyleIdx="1" presStyleCnt="3"/>
      <dgm:spPr/>
      <dgm:t>
        <a:bodyPr/>
        <a:lstStyle/>
        <a:p>
          <a:endParaRPr lang="ru-RU"/>
        </a:p>
      </dgm:t>
    </dgm:pt>
    <dgm:pt modelId="{24B892AF-262B-4207-9A76-F9D4B711E23A}" type="pres">
      <dgm:prSet presAssocID="{FBFC9EE2-3B52-4E69-911D-DAD66E26AE5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D046D-A752-4B6F-8B67-A7D56F3D29B2}" type="pres">
      <dgm:prSet presAssocID="{FBFC9EE2-3B52-4E69-911D-DAD66E26AE5B}" presName="invisiNode" presStyleLbl="node1" presStyleIdx="1" presStyleCnt="3"/>
      <dgm:spPr/>
    </dgm:pt>
    <dgm:pt modelId="{BC8189DC-685D-44A7-A934-1B24CB8A469B}" type="pres">
      <dgm:prSet presAssocID="{FBFC9EE2-3B52-4E69-911D-DAD66E26AE5B}" presName="imagNode" presStyleLbl="fgImgPlace1" presStyleIdx="1" presStyleCnt="3" custScaleX="144084" custScaleY="144084" custLinFactNeighborY="115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BCA65AC-8491-46A1-9484-9F69C1B1E8D8}" type="pres">
      <dgm:prSet presAssocID="{B92FA9F0-3EFD-488C-BB17-6DCA61A72A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7AD144-861C-4A60-A0A3-4B888BF951B0}" type="pres">
      <dgm:prSet presAssocID="{26F6F082-E86C-45B2-B501-7CA1E4282D9A}" presName="compNode" presStyleCnt="0"/>
      <dgm:spPr/>
    </dgm:pt>
    <dgm:pt modelId="{89ABFB3D-1BDF-4006-ABE6-FDEEE2C317E1}" type="pres">
      <dgm:prSet presAssocID="{26F6F082-E86C-45B2-B501-7CA1E4282D9A}" presName="bkgdShape" presStyleLbl="node1" presStyleIdx="2" presStyleCnt="3" custLinFactNeighborY="917"/>
      <dgm:spPr/>
      <dgm:t>
        <a:bodyPr/>
        <a:lstStyle/>
        <a:p>
          <a:endParaRPr lang="ru-RU"/>
        </a:p>
      </dgm:t>
    </dgm:pt>
    <dgm:pt modelId="{11B0BF35-2003-4370-B749-670DAFCBD6C4}" type="pres">
      <dgm:prSet presAssocID="{26F6F082-E86C-45B2-B501-7CA1E4282D9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A7451-3806-407E-A7E0-148C1C4D3D71}" type="pres">
      <dgm:prSet presAssocID="{26F6F082-E86C-45B2-B501-7CA1E4282D9A}" presName="invisiNode" presStyleLbl="node1" presStyleIdx="2" presStyleCnt="3"/>
      <dgm:spPr/>
    </dgm:pt>
    <dgm:pt modelId="{99CB49B7-4ECE-4789-8507-8AA773C07F98}" type="pres">
      <dgm:prSet presAssocID="{26F6F082-E86C-45B2-B501-7CA1E4282D9A}" presName="imagNode" presStyleLbl="fgImgPlace1" presStyleIdx="2" presStyleCnt="3" custScaleX="144084" custScaleY="144084" custLinFactNeighborY="1154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D7A4967-A7D6-42A4-B5B7-3D025F59884F}" type="presOf" srcId="{E1C270B0-CF31-4722-BEDF-60D3369AA267}" destId="{6C203EC1-50A6-41D6-BBE8-86E5A53673DA}" srcOrd="0" destOrd="0" presId="urn:microsoft.com/office/officeart/2005/8/layout/hList7#1"/>
    <dgm:cxn modelId="{A427B842-E87F-4CF7-80D4-FB858CD16A9B}" type="presOf" srcId="{26F6F082-E86C-45B2-B501-7CA1E4282D9A}" destId="{11B0BF35-2003-4370-B749-670DAFCBD6C4}" srcOrd="1" destOrd="0" presId="urn:microsoft.com/office/officeart/2005/8/layout/hList7#1"/>
    <dgm:cxn modelId="{885BEA7A-CFA7-4A93-B947-75A674B4D9C9}" type="presOf" srcId="{FBFC9EE2-3B52-4E69-911D-DAD66E26AE5B}" destId="{1576B996-85CB-42F7-B9E1-5ED61C3B43D1}" srcOrd="0" destOrd="0" presId="urn:microsoft.com/office/officeart/2005/8/layout/hList7#1"/>
    <dgm:cxn modelId="{4F5D5836-0FE4-4A18-B39A-9CC75F9398EA}" type="presOf" srcId="{B92FA9F0-3EFD-488C-BB17-6DCA61A72A03}" destId="{4BCA65AC-8491-46A1-9484-9F69C1B1E8D8}" srcOrd="0" destOrd="0" presId="urn:microsoft.com/office/officeart/2005/8/layout/hList7#1"/>
    <dgm:cxn modelId="{5036B946-FE51-42C9-8802-F369BE818419}" srcId="{191113AF-82D1-4F12-922F-94E705154633}" destId="{FBFC9EE2-3B52-4E69-911D-DAD66E26AE5B}" srcOrd="1" destOrd="0" parTransId="{A2CD171B-13CE-41BD-A93A-D0EFB76BC415}" sibTransId="{B92FA9F0-3EFD-488C-BB17-6DCA61A72A03}"/>
    <dgm:cxn modelId="{BC00E88C-860E-423E-8314-0B96F7B398A4}" type="presOf" srcId="{26F6F082-E86C-45B2-B501-7CA1E4282D9A}" destId="{89ABFB3D-1BDF-4006-ABE6-FDEEE2C317E1}" srcOrd="0" destOrd="0" presId="urn:microsoft.com/office/officeart/2005/8/layout/hList7#1"/>
    <dgm:cxn modelId="{D13DC14E-233C-477F-9CE8-9F50C607E6DE}" type="presOf" srcId="{0AFE05D5-4491-4F44-A2FD-71FD669A225A}" destId="{79573B3B-D465-4213-AB73-0D9F382A66E6}" srcOrd="1" destOrd="0" presId="urn:microsoft.com/office/officeart/2005/8/layout/hList7#1"/>
    <dgm:cxn modelId="{83E49042-200C-46BF-8258-256B74CCC926}" type="presOf" srcId="{FBFC9EE2-3B52-4E69-911D-DAD66E26AE5B}" destId="{24B892AF-262B-4207-9A76-F9D4B711E23A}" srcOrd="1" destOrd="0" presId="urn:microsoft.com/office/officeart/2005/8/layout/hList7#1"/>
    <dgm:cxn modelId="{F19EEC7A-629D-4E5F-A540-09BF5AF505BF}" type="presOf" srcId="{0AFE05D5-4491-4F44-A2FD-71FD669A225A}" destId="{CD178245-FACE-42F2-8D02-5F0B7EE66559}" srcOrd="0" destOrd="0" presId="urn:microsoft.com/office/officeart/2005/8/layout/hList7#1"/>
    <dgm:cxn modelId="{4B7D099A-3BAB-4893-ACF1-8737336FD9C1}" srcId="{191113AF-82D1-4F12-922F-94E705154633}" destId="{26F6F082-E86C-45B2-B501-7CA1E4282D9A}" srcOrd="2" destOrd="0" parTransId="{5CCDE0CC-DDC4-4FDB-AC9E-68D7751E9125}" sibTransId="{9AFFA26A-57DD-47D8-855E-FCD8D881BDB9}"/>
    <dgm:cxn modelId="{24DF6541-E8DD-4AAA-8697-7CB213A08860}" type="presOf" srcId="{191113AF-82D1-4F12-922F-94E705154633}" destId="{CB594095-79AB-4605-9BFB-5B078238F219}" srcOrd="0" destOrd="0" presId="urn:microsoft.com/office/officeart/2005/8/layout/hList7#1"/>
    <dgm:cxn modelId="{4D145107-3891-4557-B172-13E9C5DE8507}" srcId="{191113AF-82D1-4F12-922F-94E705154633}" destId="{0AFE05D5-4491-4F44-A2FD-71FD669A225A}" srcOrd="0" destOrd="0" parTransId="{64BF2C2E-F580-4DAE-BB6B-3FB0C8D6E7C1}" sibTransId="{E1C270B0-CF31-4722-BEDF-60D3369AA267}"/>
    <dgm:cxn modelId="{5D13230A-E859-4EF6-9AAD-1777EF843FAC}" type="presParOf" srcId="{CB594095-79AB-4605-9BFB-5B078238F219}" destId="{C7729B7B-5055-4B8F-817E-35DC90AB4FDE}" srcOrd="0" destOrd="0" presId="urn:microsoft.com/office/officeart/2005/8/layout/hList7#1"/>
    <dgm:cxn modelId="{548A837F-322A-4737-B34C-E424A3227264}" type="presParOf" srcId="{CB594095-79AB-4605-9BFB-5B078238F219}" destId="{88F3A920-B767-4F93-8127-188EFF99ACBA}" srcOrd="1" destOrd="0" presId="urn:microsoft.com/office/officeart/2005/8/layout/hList7#1"/>
    <dgm:cxn modelId="{2B899B26-E622-418E-A04B-7E4A4AD24EAF}" type="presParOf" srcId="{88F3A920-B767-4F93-8127-188EFF99ACBA}" destId="{911B6BFD-D1E5-459A-ABBB-79E95EB6E81C}" srcOrd="0" destOrd="0" presId="urn:microsoft.com/office/officeart/2005/8/layout/hList7#1"/>
    <dgm:cxn modelId="{ACD4DB38-DFA7-43D3-9847-D643645DB4E3}" type="presParOf" srcId="{911B6BFD-D1E5-459A-ABBB-79E95EB6E81C}" destId="{CD178245-FACE-42F2-8D02-5F0B7EE66559}" srcOrd="0" destOrd="0" presId="urn:microsoft.com/office/officeart/2005/8/layout/hList7#1"/>
    <dgm:cxn modelId="{9E4B850B-1FE5-4322-8F58-CF6864050640}" type="presParOf" srcId="{911B6BFD-D1E5-459A-ABBB-79E95EB6E81C}" destId="{79573B3B-D465-4213-AB73-0D9F382A66E6}" srcOrd="1" destOrd="0" presId="urn:microsoft.com/office/officeart/2005/8/layout/hList7#1"/>
    <dgm:cxn modelId="{A0166BA1-2A8E-429E-B072-09D2FEE65DC5}" type="presParOf" srcId="{911B6BFD-D1E5-459A-ABBB-79E95EB6E81C}" destId="{F135F483-672C-41FA-B2DB-22A9E5F931C9}" srcOrd="2" destOrd="0" presId="urn:microsoft.com/office/officeart/2005/8/layout/hList7#1"/>
    <dgm:cxn modelId="{07ABA043-950B-4293-9576-934D59837E67}" type="presParOf" srcId="{911B6BFD-D1E5-459A-ABBB-79E95EB6E81C}" destId="{74E6CE31-D933-4D87-8D9A-A81366A162FC}" srcOrd="3" destOrd="0" presId="urn:microsoft.com/office/officeart/2005/8/layout/hList7#1"/>
    <dgm:cxn modelId="{E9D28A50-C0EC-42F3-9F38-4C149AC42543}" type="presParOf" srcId="{88F3A920-B767-4F93-8127-188EFF99ACBA}" destId="{6C203EC1-50A6-41D6-BBE8-86E5A53673DA}" srcOrd="1" destOrd="0" presId="urn:microsoft.com/office/officeart/2005/8/layout/hList7#1"/>
    <dgm:cxn modelId="{96658C93-6536-436F-9A29-76F436FCC735}" type="presParOf" srcId="{88F3A920-B767-4F93-8127-188EFF99ACBA}" destId="{4C0C6CE4-2325-41B4-AD9D-DBC85E095B92}" srcOrd="2" destOrd="0" presId="urn:microsoft.com/office/officeart/2005/8/layout/hList7#1"/>
    <dgm:cxn modelId="{F6994865-5A80-4495-B211-2B5DF9526FF6}" type="presParOf" srcId="{4C0C6CE4-2325-41B4-AD9D-DBC85E095B92}" destId="{1576B996-85CB-42F7-B9E1-5ED61C3B43D1}" srcOrd="0" destOrd="0" presId="urn:microsoft.com/office/officeart/2005/8/layout/hList7#1"/>
    <dgm:cxn modelId="{2F62A9A3-9FC1-45CC-BB6B-B0E9F0BF032E}" type="presParOf" srcId="{4C0C6CE4-2325-41B4-AD9D-DBC85E095B92}" destId="{24B892AF-262B-4207-9A76-F9D4B711E23A}" srcOrd="1" destOrd="0" presId="urn:microsoft.com/office/officeart/2005/8/layout/hList7#1"/>
    <dgm:cxn modelId="{D516C71C-1949-4B9D-9210-C7A61278E4E3}" type="presParOf" srcId="{4C0C6CE4-2325-41B4-AD9D-DBC85E095B92}" destId="{84FD046D-A752-4B6F-8B67-A7D56F3D29B2}" srcOrd="2" destOrd="0" presId="urn:microsoft.com/office/officeart/2005/8/layout/hList7#1"/>
    <dgm:cxn modelId="{7F182433-C409-4429-98C0-0566B9080CE4}" type="presParOf" srcId="{4C0C6CE4-2325-41B4-AD9D-DBC85E095B92}" destId="{BC8189DC-685D-44A7-A934-1B24CB8A469B}" srcOrd="3" destOrd="0" presId="urn:microsoft.com/office/officeart/2005/8/layout/hList7#1"/>
    <dgm:cxn modelId="{C6ACBA3A-C6CF-4763-AEB3-CF8005E1F9B1}" type="presParOf" srcId="{88F3A920-B767-4F93-8127-188EFF99ACBA}" destId="{4BCA65AC-8491-46A1-9484-9F69C1B1E8D8}" srcOrd="3" destOrd="0" presId="urn:microsoft.com/office/officeart/2005/8/layout/hList7#1"/>
    <dgm:cxn modelId="{EC2E04CC-CF2A-4D85-B0FD-A05BB772FA6E}" type="presParOf" srcId="{88F3A920-B767-4F93-8127-188EFF99ACBA}" destId="{007AD144-861C-4A60-A0A3-4B888BF951B0}" srcOrd="4" destOrd="0" presId="urn:microsoft.com/office/officeart/2005/8/layout/hList7#1"/>
    <dgm:cxn modelId="{B806BBBD-9E9A-4301-A1BF-4EBD30B7A998}" type="presParOf" srcId="{007AD144-861C-4A60-A0A3-4B888BF951B0}" destId="{89ABFB3D-1BDF-4006-ABE6-FDEEE2C317E1}" srcOrd="0" destOrd="0" presId="urn:microsoft.com/office/officeart/2005/8/layout/hList7#1"/>
    <dgm:cxn modelId="{B5F4F058-8C83-4A75-B1F7-C51576DF7311}" type="presParOf" srcId="{007AD144-861C-4A60-A0A3-4B888BF951B0}" destId="{11B0BF35-2003-4370-B749-670DAFCBD6C4}" srcOrd="1" destOrd="0" presId="urn:microsoft.com/office/officeart/2005/8/layout/hList7#1"/>
    <dgm:cxn modelId="{74C1C13A-4D74-4FFC-89BE-FE2F045BC9BF}" type="presParOf" srcId="{007AD144-861C-4A60-A0A3-4B888BF951B0}" destId="{D7FA7451-3806-407E-A7E0-148C1C4D3D71}" srcOrd="2" destOrd="0" presId="urn:microsoft.com/office/officeart/2005/8/layout/hList7#1"/>
    <dgm:cxn modelId="{7FCB9409-B4C5-479A-A485-0A027136A78A}" type="presParOf" srcId="{007AD144-861C-4A60-A0A3-4B888BF951B0}" destId="{99CB49B7-4ECE-4789-8507-8AA773C07F9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4933F-2EE0-486D-A619-848E29BEC10A}">
      <dsp:nvSpPr>
        <dsp:cNvPr id="0" name=""/>
        <dsp:cNvSpPr/>
      </dsp:nvSpPr>
      <dsp:spPr>
        <a:xfrm>
          <a:off x="9" y="138100"/>
          <a:ext cx="3205830" cy="9659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Построение </a:t>
          </a:r>
          <a:r>
            <a:rPr lang="ru-RU" sz="20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скоринговых</a:t>
          </a:r>
          <a:r>
            <a:rPr lang="ru-RU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карт</a:t>
          </a:r>
        </a:p>
      </dsp:txBody>
      <dsp:txXfrm>
        <a:off x="47162" y="185253"/>
        <a:ext cx="3111524" cy="871631"/>
      </dsp:txXfrm>
    </dsp:sp>
    <dsp:sp modelId="{5126EEC9-75D6-4FC9-8BC4-A58C519F65D5}">
      <dsp:nvSpPr>
        <dsp:cNvPr id="0" name=""/>
        <dsp:cNvSpPr/>
      </dsp:nvSpPr>
      <dsp:spPr>
        <a:xfrm>
          <a:off x="3284274" y="340947"/>
          <a:ext cx="560243" cy="560243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58534" y="555184"/>
        <a:ext cx="411723" cy="131769"/>
      </dsp:txXfrm>
    </dsp:sp>
    <dsp:sp modelId="{88715F77-1BB6-4F1B-9197-09CF2C868434}">
      <dsp:nvSpPr>
        <dsp:cNvPr id="0" name=""/>
        <dsp:cNvSpPr/>
      </dsp:nvSpPr>
      <dsp:spPr>
        <a:xfrm>
          <a:off x="3922951" y="138100"/>
          <a:ext cx="3205830" cy="9659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Встраивание карты в бизнес-процесс</a:t>
          </a:r>
        </a:p>
      </dsp:txBody>
      <dsp:txXfrm>
        <a:off x="3970104" y="185253"/>
        <a:ext cx="3111524" cy="871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4125-F5D3-435D-AC27-C0761B6FD2C7}">
      <dsp:nvSpPr>
        <dsp:cNvPr id="0" name=""/>
        <dsp:cNvSpPr/>
      </dsp:nvSpPr>
      <dsp:spPr>
        <a:xfrm>
          <a:off x="408710" y="309"/>
          <a:ext cx="2260589" cy="82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Подготовка скоринговой выборки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32973" y="24572"/>
        <a:ext cx="2212063" cy="779885"/>
      </dsp:txXfrm>
    </dsp:sp>
    <dsp:sp modelId="{CEAD4EAE-4AF1-4976-B9B1-DD1801F4D508}">
      <dsp:nvSpPr>
        <dsp:cNvPr id="0" name=""/>
        <dsp:cNvSpPr/>
      </dsp:nvSpPr>
      <dsp:spPr>
        <a:xfrm>
          <a:off x="2784048" y="252825"/>
          <a:ext cx="276437" cy="323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784048" y="317501"/>
        <a:ext cx="193506" cy="194027"/>
      </dsp:txXfrm>
    </dsp:sp>
    <dsp:sp modelId="{DEF12521-BD3F-40A4-AEFA-D56801A329E3}">
      <dsp:nvSpPr>
        <dsp:cNvPr id="0" name=""/>
        <dsp:cNvSpPr/>
      </dsp:nvSpPr>
      <dsp:spPr>
        <a:xfrm>
          <a:off x="3190880" y="309"/>
          <a:ext cx="2260589" cy="82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Анализ жизненных циклов счетов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215143" y="24572"/>
        <a:ext cx="2212063" cy="779885"/>
      </dsp:txXfrm>
    </dsp:sp>
    <dsp:sp modelId="{2A810D0F-95D5-4CF7-9D55-991CAD7346CB}">
      <dsp:nvSpPr>
        <dsp:cNvPr id="0" name=""/>
        <dsp:cNvSpPr/>
      </dsp:nvSpPr>
      <dsp:spPr>
        <a:xfrm>
          <a:off x="5566217" y="252825"/>
          <a:ext cx="276437" cy="323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66217" y="317501"/>
        <a:ext cx="193506" cy="194027"/>
      </dsp:txXfrm>
    </dsp:sp>
    <dsp:sp modelId="{2CDF2548-7B8B-44C3-AE22-FAEDB9917E1E}">
      <dsp:nvSpPr>
        <dsp:cNvPr id="0" name=""/>
        <dsp:cNvSpPr/>
      </dsp:nvSpPr>
      <dsp:spPr>
        <a:xfrm>
          <a:off x="5973049" y="309"/>
          <a:ext cx="2260589" cy="82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Сэмплинг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97312" y="24572"/>
        <a:ext cx="2212063" cy="779885"/>
      </dsp:txXfrm>
    </dsp:sp>
    <dsp:sp modelId="{EDC81FEB-7282-4635-AB6E-FAA7145C71C7}">
      <dsp:nvSpPr>
        <dsp:cNvPr id="0" name=""/>
        <dsp:cNvSpPr/>
      </dsp:nvSpPr>
      <dsp:spPr>
        <a:xfrm rot="5400000">
          <a:off x="6965125" y="919997"/>
          <a:ext cx="276437" cy="323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-5400000">
        <a:off x="7006331" y="943468"/>
        <a:ext cx="194027" cy="193506"/>
      </dsp:txXfrm>
    </dsp:sp>
    <dsp:sp modelId="{D8EB9551-DCE8-4F00-A55C-78522637E0A3}">
      <dsp:nvSpPr>
        <dsp:cNvPr id="0" name=""/>
        <dsp:cNvSpPr/>
      </dsp:nvSpPr>
      <dsp:spPr>
        <a:xfrm>
          <a:off x="5973049" y="1350300"/>
          <a:ext cx="2260589" cy="82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Двумерный анализ – конечные классы (одобренные</a:t>
          </a:r>
          <a:r>
            <a:rPr lang="en-US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97312" y="1374563"/>
        <a:ext cx="2212063" cy="779885"/>
      </dsp:txXfrm>
    </dsp:sp>
    <dsp:sp modelId="{C3BDE9FF-7ABC-4698-B603-367FF74440A9}">
      <dsp:nvSpPr>
        <dsp:cNvPr id="0" name=""/>
        <dsp:cNvSpPr/>
      </dsp:nvSpPr>
      <dsp:spPr>
        <a:xfrm rot="10800000">
          <a:off x="5581864" y="1602816"/>
          <a:ext cx="276437" cy="323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5664795" y="1667492"/>
        <a:ext cx="193506" cy="194027"/>
      </dsp:txXfrm>
    </dsp:sp>
    <dsp:sp modelId="{58D01140-F08E-45CF-84FC-9E819BFAAFB1}">
      <dsp:nvSpPr>
        <dsp:cNvPr id="0" name=""/>
        <dsp:cNvSpPr/>
      </dsp:nvSpPr>
      <dsp:spPr>
        <a:xfrm>
          <a:off x="3190880" y="1350300"/>
          <a:ext cx="2260589" cy="82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Моделирование (предварительная карта)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215143" y="1374563"/>
        <a:ext cx="2212063" cy="779885"/>
      </dsp:txXfrm>
    </dsp:sp>
    <dsp:sp modelId="{33FECA5A-058B-4F52-8F42-172E6D02ACB3}">
      <dsp:nvSpPr>
        <dsp:cNvPr id="0" name=""/>
        <dsp:cNvSpPr/>
      </dsp:nvSpPr>
      <dsp:spPr>
        <a:xfrm rot="10800000">
          <a:off x="2799695" y="1602816"/>
          <a:ext cx="276437" cy="323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2882626" y="1667492"/>
        <a:ext cx="193506" cy="194027"/>
      </dsp:txXfrm>
    </dsp:sp>
    <dsp:sp modelId="{56503FA0-0134-463F-A54F-C7287FE1C3A5}">
      <dsp:nvSpPr>
        <dsp:cNvPr id="0" name=""/>
        <dsp:cNvSpPr/>
      </dsp:nvSpPr>
      <dsp:spPr>
        <a:xfrm>
          <a:off x="408710" y="1350300"/>
          <a:ext cx="2260589" cy="82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Добавление в выборку отказов (</a:t>
          </a:r>
          <a:r>
            <a:rPr lang="en-US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Reject Inference</a:t>
          </a: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32973" y="1374563"/>
        <a:ext cx="2212063" cy="779885"/>
      </dsp:txXfrm>
    </dsp:sp>
    <dsp:sp modelId="{A29EF6BF-31F8-4A46-8BB9-DEAFDC0CA5B4}">
      <dsp:nvSpPr>
        <dsp:cNvPr id="0" name=""/>
        <dsp:cNvSpPr/>
      </dsp:nvSpPr>
      <dsp:spPr>
        <a:xfrm rot="5400000">
          <a:off x="1400787" y="2269988"/>
          <a:ext cx="276437" cy="323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-5400000">
        <a:off x="1441993" y="2293459"/>
        <a:ext cx="194027" cy="193506"/>
      </dsp:txXfrm>
    </dsp:sp>
    <dsp:sp modelId="{0F771AF0-E97A-42ED-947F-BE10917DF4A8}">
      <dsp:nvSpPr>
        <dsp:cNvPr id="0" name=""/>
        <dsp:cNvSpPr/>
      </dsp:nvSpPr>
      <dsp:spPr>
        <a:xfrm>
          <a:off x="408710" y="2700291"/>
          <a:ext cx="2260589" cy="82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Перестройка карт с учетом отказов (окончательная карта</a:t>
          </a:r>
          <a:r>
            <a:rPr lang="en-US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32973" y="2724554"/>
        <a:ext cx="2212063" cy="779885"/>
      </dsp:txXfrm>
    </dsp:sp>
    <dsp:sp modelId="{92918D99-5B52-4C8B-9A00-C335BF83B3EA}">
      <dsp:nvSpPr>
        <dsp:cNvPr id="0" name=""/>
        <dsp:cNvSpPr/>
      </dsp:nvSpPr>
      <dsp:spPr>
        <a:xfrm>
          <a:off x="2784048" y="2952807"/>
          <a:ext cx="276437" cy="323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784048" y="3017483"/>
        <a:ext cx="193506" cy="194027"/>
      </dsp:txXfrm>
    </dsp:sp>
    <dsp:sp modelId="{6AED1CD4-C095-4310-A1C8-FD1F0520AE35}">
      <dsp:nvSpPr>
        <dsp:cNvPr id="0" name=""/>
        <dsp:cNvSpPr/>
      </dsp:nvSpPr>
      <dsp:spPr>
        <a:xfrm>
          <a:off x="3190880" y="2700291"/>
          <a:ext cx="2260589" cy="82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Сравнение качества карт, выбор оптимальной, назначение балла отсечения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215143" y="2724554"/>
        <a:ext cx="2212063" cy="779885"/>
      </dsp:txXfrm>
    </dsp:sp>
    <dsp:sp modelId="{A11EEF91-5F58-4A83-8501-D7585A3194B1}">
      <dsp:nvSpPr>
        <dsp:cNvPr id="0" name=""/>
        <dsp:cNvSpPr/>
      </dsp:nvSpPr>
      <dsp:spPr>
        <a:xfrm>
          <a:off x="5566217" y="2952807"/>
          <a:ext cx="276437" cy="3233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66217" y="3017483"/>
        <a:ext cx="193506" cy="194027"/>
      </dsp:txXfrm>
    </dsp:sp>
    <dsp:sp modelId="{4892D06E-5635-4918-86DB-262B6F37D872}">
      <dsp:nvSpPr>
        <dsp:cNvPr id="0" name=""/>
        <dsp:cNvSpPr/>
      </dsp:nvSpPr>
      <dsp:spPr>
        <a:xfrm>
          <a:off x="5973049" y="2700291"/>
          <a:ext cx="2260589" cy="82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Тестовая эксплуатация и мониторинг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97312" y="2724554"/>
        <a:ext cx="2212063" cy="779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8EED6-93C5-4340-B329-ED2B562F6814}">
      <dsp:nvSpPr>
        <dsp:cNvPr id="0" name=""/>
        <dsp:cNvSpPr/>
      </dsp:nvSpPr>
      <dsp:spPr>
        <a:xfrm>
          <a:off x="5727428" y="0"/>
          <a:ext cx="2461384" cy="3529012"/>
        </a:xfrm>
        <a:prstGeom prst="roundRect">
          <a:avLst>
            <a:gd name="adj" fmla="val 10000"/>
          </a:avLst>
        </a:prstGeom>
        <a:noFill/>
        <a:ln w="28575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Undersampling</a:t>
          </a: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балансировка плохих/хороших счетов</a:t>
          </a: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727428" y="0"/>
        <a:ext cx="2461384" cy="1058703"/>
      </dsp:txXfrm>
    </dsp:sp>
    <dsp:sp modelId="{F82C6043-D192-4B6A-A411-791425B4B66C}">
      <dsp:nvSpPr>
        <dsp:cNvPr id="0" name=""/>
        <dsp:cNvSpPr/>
      </dsp:nvSpPr>
      <dsp:spPr>
        <a:xfrm>
          <a:off x="2983791" y="0"/>
          <a:ext cx="2461384" cy="3529012"/>
        </a:xfrm>
        <a:prstGeom prst="roundRect">
          <a:avLst>
            <a:gd name="adj" fmla="val 10000"/>
          </a:avLst>
        </a:prstGeom>
        <a:noFill/>
        <a:ln w="28575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Разбиение</a:t>
          </a: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на множества</a:t>
          </a: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983791" y="0"/>
        <a:ext cx="2461384" cy="1058703"/>
      </dsp:txXfrm>
    </dsp:sp>
    <dsp:sp modelId="{9986A69F-9522-4E54-AECC-040453642B07}">
      <dsp:nvSpPr>
        <dsp:cNvPr id="0" name=""/>
        <dsp:cNvSpPr/>
      </dsp:nvSpPr>
      <dsp:spPr>
        <a:xfrm>
          <a:off x="240154" y="0"/>
          <a:ext cx="2461384" cy="3529012"/>
        </a:xfrm>
        <a:prstGeom prst="roundRect">
          <a:avLst>
            <a:gd name="adj" fmla="val 10000"/>
          </a:avLst>
        </a:prstGeom>
        <a:noFill/>
        <a:ln w="28575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Исходная выборка</a:t>
          </a: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40154" y="0"/>
        <a:ext cx="2461384" cy="1058703"/>
      </dsp:txXfrm>
    </dsp:sp>
    <dsp:sp modelId="{9E6EE59E-E27D-4C36-A0C1-B3E97A653383}">
      <dsp:nvSpPr>
        <dsp:cNvPr id="0" name=""/>
        <dsp:cNvSpPr/>
      </dsp:nvSpPr>
      <dsp:spPr>
        <a:xfrm>
          <a:off x="417987" y="2031804"/>
          <a:ext cx="2124003" cy="70563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Все данные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100%</a:t>
          </a:r>
          <a:endParaRPr lang="ru-RU" sz="1600" b="1" kern="1200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38654" y="2052471"/>
        <a:ext cx="2082669" cy="664296"/>
      </dsp:txXfrm>
    </dsp:sp>
    <dsp:sp modelId="{ACB4D165-1074-4B01-8669-9B2B0537CA2B}">
      <dsp:nvSpPr>
        <dsp:cNvPr id="0" name=""/>
        <dsp:cNvSpPr/>
      </dsp:nvSpPr>
      <dsp:spPr>
        <a:xfrm rot="19092658">
          <a:off x="2433748" y="2083084"/>
          <a:ext cx="850972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850972" y="179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837960" y="2079805"/>
        <a:ext cx="42548" cy="42548"/>
      </dsp:txXfrm>
    </dsp:sp>
    <dsp:sp modelId="{0F41D49E-5059-429A-941C-0EAB36F5557C}">
      <dsp:nvSpPr>
        <dsp:cNvPr id="0" name=""/>
        <dsp:cNvSpPr/>
      </dsp:nvSpPr>
      <dsp:spPr>
        <a:xfrm>
          <a:off x="3176479" y="1464725"/>
          <a:ext cx="2124003" cy="70563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Рабочее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70%</a:t>
          </a:r>
          <a:endParaRPr lang="ru-RU" sz="1600" b="1" kern="1200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197146" y="1485392"/>
        <a:ext cx="2082669" cy="664296"/>
      </dsp:txXfrm>
    </dsp:sp>
    <dsp:sp modelId="{9664C320-763F-4F8F-A12E-4533686D1BF6}">
      <dsp:nvSpPr>
        <dsp:cNvPr id="0" name=""/>
        <dsp:cNvSpPr/>
      </dsp:nvSpPr>
      <dsp:spPr>
        <a:xfrm rot="19547458">
          <a:off x="5238054" y="1596676"/>
          <a:ext cx="721678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721678" y="179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80851" y="1596629"/>
        <a:ext cx="36083" cy="36083"/>
      </dsp:txXfrm>
    </dsp:sp>
    <dsp:sp modelId="{14067724-4A2F-455A-94B1-CDC8B01AEF96}">
      <dsp:nvSpPr>
        <dsp:cNvPr id="0" name=""/>
        <dsp:cNvSpPr/>
      </dsp:nvSpPr>
      <dsp:spPr>
        <a:xfrm>
          <a:off x="5897304" y="1058987"/>
          <a:ext cx="2124003" cy="70563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Плохие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100%</a:t>
          </a:r>
          <a:endParaRPr lang="ru-RU" sz="1600" b="1" kern="1200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17971" y="1079654"/>
        <a:ext cx="2082669" cy="664296"/>
      </dsp:txXfrm>
    </dsp:sp>
    <dsp:sp modelId="{17259399-7757-4776-BF66-495ED44E4EEA}">
      <dsp:nvSpPr>
        <dsp:cNvPr id="0" name=""/>
        <dsp:cNvSpPr/>
      </dsp:nvSpPr>
      <dsp:spPr>
        <a:xfrm rot="2052542">
          <a:off x="5238054" y="2002413"/>
          <a:ext cx="721678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721678" y="179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80851" y="2002366"/>
        <a:ext cx="36083" cy="36083"/>
      </dsp:txXfrm>
    </dsp:sp>
    <dsp:sp modelId="{79B6A18E-56DE-45FE-B37D-12ADB9F5DD47}">
      <dsp:nvSpPr>
        <dsp:cNvPr id="0" name=""/>
        <dsp:cNvSpPr/>
      </dsp:nvSpPr>
      <dsp:spPr>
        <a:xfrm>
          <a:off x="5897304" y="1870462"/>
          <a:ext cx="2124003" cy="70563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Хорошие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40%</a:t>
          </a:r>
          <a:endParaRPr lang="ru-RU" sz="1600" b="1" kern="1200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17971" y="1891129"/>
        <a:ext cx="2082669" cy="664296"/>
      </dsp:txXfrm>
    </dsp:sp>
    <dsp:sp modelId="{B43834C6-2B59-4440-A43C-009FB70D8072}">
      <dsp:nvSpPr>
        <dsp:cNvPr id="0" name=""/>
        <dsp:cNvSpPr/>
      </dsp:nvSpPr>
      <dsp:spPr>
        <a:xfrm rot="2741862">
          <a:off x="2405019" y="2691690"/>
          <a:ext cx="908431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908431" y="179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836524" y="2686975"/>
        <a:ext cx="45421" cy="45421"/>
      </dsp:txXfrm>
    </dsp:sp>
    <dsp:sp modelId="{2FD8CC10-4079-4CFD-B2CF-4FA9BC95D9C4}">
      <dsp:nvSpPr>
        <dsp:cNvPr id="0" name=""/>
        <dsp:cNvSpPr/>
      </dsp:nvSpPr>
      <dsp:spPr>
        <a:xfrm>
          <a:off x="3176479" y="2681937"/>
          <a:ext cx="2124003" cy="70563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Тестовое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30%</a:t>
          </a:r>
          <a:endParaRPr lang="ru-RU" sz="1600" b="1" kern="1200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197146" y="2702604"/>
        <a:ext cx="2082669" cy="664296"/>
      </dsp:txXfrm>
    </dsp:sp>
    <dsp:sp modelId="{64DAE78C-4C87-4537-BCD0-56E7DA7DE13A}">
      <dsp:nvSpPr>
        <dsp:cNvPr id="0" name=""/>
        <dsp:cNvSpPr/>
      </dsp:nvSpPr>
      <dsp:spPr>
        <a:xfrm>
          <a:off x="5300482" y="3016756"/>
          <a:ext cx="596821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96821" y="179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83972" y="3019831"/>
        <a:ext cx="29841" cy="29841"/>
      </dsp:txXfrm>
    </dsp:sp>
    <dsp:sp modelId="{FC064559-F938-41B8-BA7A-FBFE36B42CE7}">
      <dsp:nvSpPr>
        <dsp:cNvPr id="0" name=""/>
        <dsp:cNvSpPr/>
      </dsp:nvSpPr>
      <dsp:spPr>
        <a:xfrm>
          <a:off x="5897304" y="2681937"/>
          <a:ext cx="2124003" cy="70563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Без изменений</a:t>
          </a:r>
          <a:endParaRPr lang="ru-RU" sz="1600" b="1" kern="1200" dirty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17971" y="2702604"/>
        <a:ext cx="2082669" cy="664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AE555-BFCE-402F-9F69-0D3CFDC6E37C}">
      <dsp:nvSpPr>
        <dsp:cNvPr id="0" name=""/>
        <dsp:cNvSpPr/>
      </dsp:nvSpPr>
      <dsp:spPr>
        <a:xfrm>
          <a:off x="339251" y="0"/>
          <a:ext cx="6020159" cy="635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Скоринговый балл для отказанных заявок с использованием предварительной карты</a:t>
          </a: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57856" y="18605"/>
        <a:ext cx="5329273" cy="598012"/>
      </dsp:txXfrm>
    </dsp:sp>
    <dsp:sp modelId="{DF645E1E-A0AB-4E2A-BD38-9FB64960F5D0}">
      <dsp:nvSpPr>
        <dsp:cNvPr id="0" name=""/>
        <dsp:cNvSpPr/>
      </dsp:nvSpPr>
      <dsp:spPr>
        <a:xfrm>
          <a:off x="836187" y="723447"/>
          <a:ext cx="6020159" cy="635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Определение статуса счета методами </a:t>
          </a: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Reject Inference: Hard Cut-Off, Random Parceling</a:t>
          </a:r>
        </a:p>
      </dsp:txBody>
      <dsp:txXfrm>
        <a:off x="854792" y="742052"/>
        <a:ext cx="5159862" cy="598012"/>
      </dsp:txXfrm>
    </dsp:sp>
    <dsp:sp modelId="{250BFB89-B7F2-4A25-84A2-D03335106B77}">
      <dsp:nvSpPr>
        <dsp:cNvPr id="0" name=""/>
        <dsp:cNvSpPr/>
      </dsp:nvSpPr>
      <dsp:spPr>
        <a:xfrm>
          <a:off x="1333122" y="1446894"/>
          <a:ext cx="6020159" cy="635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Пополнение </a:t>
          </a:r>
          <a:r>
            <a:rPr lang="ru-RU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скоринговой</a:t>
          </a: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выборки отказами</a:t>
          </a: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	</a:t>
          </a:r>
        </a:p>
      </dsp:txBody>
      <dsp:txXfrm>
        <a:off x="1351727" y="1465499"/>
        <a:ext cx="5159862" cy="598012"/>
      </dsp:txXfrm>
    </dsp:sp>
    <dsp:sp modelId="{29847E73-B630-41AB-B1B0-DB977B5C7693}">
      <dsp:nvSpPr>
        <dsp:cNvPr id="0" name=""/>
        <dsp:cNvSpPr/>
      </dsp:nvSpPr>
      <dsp:spPr>
        <a:xfrm>
          <a:off x="1830057" y="2170342"/>
          <a:ext cx="6020159" cy="635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Verdana" pitchFamily="34" charset="0"/>
              <a:ea typeface="Verdana" pitchFamily="34" charset="0"/>
              <a:cs typeface="Verdana" pitchFamily="34" charset="0"/>
            </a:rPr>
            <a:t>Повторное моделирование</a:t>
          </a:r>
          <a:endParaRPr lang="en-US" sz="16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848662" y="2188947"/>
        <a:ext cx="5159862" cy="598012"/>
      </dsp:txXfrm>
    </dsp:sp>
    <dsp:sp modelId="{1DDD496C-9D3A-498F-899B-AB9B038045E0}">
      <dsp:nvSpPr>
        <dsp:cNvPr id="0" name=""/>
        <dsp:cNvSpPr/>
      </dsp:nvSpPr>
      <dsp:spPr>
        <a:xfrm>
          <a:off x="2304965" y="2893789"/>
          <a:ext cx="6020159" cy="635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Перекалибровка</a:t>
          </a: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скоринговой карты</a:t>
          </a:r>
          <a:endParaRPr lang="en-US" sz="16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323570" y="2912394"/>
        <a:ext cx="5159862" cy="598012"/>
      </dsp:txXfrm>
    </dsp:sp>
    <dsp:sp modelId="{F57E75D9-6F9C-4979-B0F8-EA8FC3BBB4FD}">
      <dsp:nvSpPr>
        <dsp:cNvPr id="0" name=""/>
        <dsp:cNvSpPr/>
      </dsp:nvSpPr>
      <dsp:spPr>
        <a:xfrm>
          <a:off x="5873859" y="447623"/>
          <a:ext cx="412894" cy="412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66760" y="447623"/>
        <a:ext cx="227092" cy="310703"/>
      </dsp:txXfrm>
    </dsp:sp>
    <dsp:sp modelId="{49F16360-70D1-4E99-B007-30E6B493375C}">
      <dsp:nvSpPr>
        <dsp:cNvPr id="0" name=""/>
        <dsp:cNvSpPr/>
      </dsp:nvSpPr>
      <dsp:spPr>
        <a:xfrm>
          <a:off x="6370794" y="1171071"/>
          <a:ext cx="412894" cy="412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463695" y="1171071"/>
        <a:ext cx="227092" cy="310703"/>
      </dsp:txXfrm>
    </dsp:sp>
    <dsp:sp modelId="{5DF96333-ABCA-41E1-9C3D-4BBA4291B7E9}">
      <dsp:nvSpPr>
        <dsp:cNvPr id="0" name=""/>
        <dsp:cNvSpPr/>
      </dsp:nvSpPr>
      <dsp:spPr>
        <a:xfrm>
          <a:off x="6867729" y="1883931"/>
          <a:ext cx="412894" cy="412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960630" y="1883931"/>
        <a:ext cx="227092" cy="310703"/>
      </dsp:txXfrm>
    </dsp:sp>
    <dsp:sp modelId="{F16CDB04-1DB4-4E9F-88E4-1C245646E90B}">
      <dsp:nvSpPr>
        <dsp:cNvPr id="0" name=""/>
        <dsp:cNvSpPr/>
      </dsp:nvSpPr>
      <dsp:spPr>
        <a:xfrm>
          <a:off x="7364664" y="2614436"/>
          <a:ext cx="412894" cy="4128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7457565" y="2614436"/>
        <a:ext cx="227092" cy="310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9CFBC-FFAA-4B53-82B8-E4DB6FAF704F}">
      <dsp:nvSpPr>
        <dsp:cNvPr id="0" name=""/>
        <dsp:cNvSpPr/>
      </dsp:nvSpPr>
      <dsp:spPr>
        <a:xfrm>
          <a:off x="1947703" y="1587341"/>
          <a:ext cx="1940083" cy="1940083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Выдача кредитов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337746" y="2041796"/>
        <a:ext cx="1159997" cy="997243"/>
      </dsp:txXfrm>
    </dsp:sp>
    <dsp:sp modelId="{B80553FB-26E1-4A77-9514-3B1569B6A60D}">
      <dsp:nvSpPr>
        <dsp:cNvPr id="0" name=""/>
        <dsp:cNvSpPr/>
      </dsp:nvSpPr>
      <dsp:spPr>
        <a:xfrm>
          <a:off x="818927" y="1141192"/>
          <a:ext cx="1410970" cy="141097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174143" y="1498555"/>
        <a:ext cx="700538" cy="696244"/>
      </dsp:txXfrm>
    </dsp:sp>
    <dsp:sp modelId="{48FD6EA1-285C-43E4-952A-2E3338C91DA3}">
      <dsp:nvSpPr>
        <dsp:cNvPr id="0" name=""/>
        <dsp:cNvSpPr/>
      </dsp:nvSpPr>
      <dsp:spPr>
        <a:xfrm rot="20700000">
          <a:off x="1609214" y="167761"/>
          <a:ext cx="1382462" cy="1382462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Заявки</a:t>
          </a:r>
          <a:endParaRPr lang="ru-RU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-20700000">
        <a:off x="1912429" y="470976"/>
        <a:ext cx="776033" cy="776033"/>
      </dsp:txXfrm>
    </dsp:sp>
    <dsp:sp modelId="{C4EFBFB3-3DE8-4AFA-A8A4-3403102CDBDD}">
      <dsp:nvSpPr>
        <dsp:cNvPr id="0" name=""/>
        <dsp:cNvSpPr/>
      </dsp:nvSpPr>
      <dsp:spPr>
        <a:xfrm>
          <a:off x="1791340" y="1298649"/>
          <a:ext cx="2483307" cy="2483307"/>
        </a:xfrm>
        <a:prstGeom prst="circularArrow">
          <a:avLst>
            <a:gd name="adj1" fmla="val 4687"/>
            <a:gd name="adj2" fmla="val 299029"/>
            <a:gd name="adj3" fmla="val 2497966"/>
            <a:gd name="adj4" fmla="val 15901053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64ED0-F78F-4789-888D-E04D9DF70523}">
      <dsp:nvSpPr>
        <dsp:cNvPr id="0" name=""/>
        <dsp:cNvSpPr/>
      </dsp:nvSpPr>
      <dsp:spPr>
        <a:xfrm>
          <a:off x="569047" y="819443"/>
          <a:ext cx="1804277" cy="18042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69884-0393-4F48-ADEF-CA4A37F05858}">
      <dsp:nvSpPr>
        <dsp:cNvPr id="0" name=""/>
        <dsp:cNvSpPr/>
      </dsp:nvSpPr>
      <dsp:spPr>
        <a:xfrm>
          <a:off x="1289437" y="-144598"/>
          <a:ext cx="1945374" cy="19453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78245-FACE-42F2-8D02-5F0B7EE66559}">
      <dsp:nvSpPr>
        <dsp:cNvPr id="0" name=""/>
        <dsp:cNvSpPr/>
      </dsp:nvSpPr>
      <dsp:spPr>
        <a:xfrm>
          <a:off x="1814" y="23644"/>
          <a:ext cx="2823111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endParaRPr lang="ru-RU" sz="16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Учебники, руководства</a:t>
          </a: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814" y="1435248"/>
        <a:ext cx="2823111" cy="1411604"/>
      </dsp:txXfrm>
    </dsp:sp>
    <dsp:sp modelId="{74E6CE31-D933-4D87-8D9A-A81366A162FC}">
      <dsp:nvSpPr>
        <dsp:cNvPr id="0" name=""/>
        <dsp:cNvSpPr/>
      </dsp:nvSpPr>
      <dsp:spPr>
        <a:xfrm>
          <a:off x="566760" y="112028"/>
          <a:ext cx="1693218" cy="16932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6B996-85CB-42F7-B9E1-5ED61C3B43D1}">
      <dsp:nvSpPr>
        <dsp:cNvPr id="0" name=""/>
        <dsp:cNvSpPr/>
      </dsp:nvSpPr>
      <dsp:spPr>
        <a:xfrm>
          <a:off x="2909619" y="23644"/>
          <a:ext cx="2823111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endParaRPr lang="ru-RU" sz="16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Базовое дистанционное обучение, 1-2 месяца</a:t>
          </a: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909619" y="1435248"/>
        <a:ext cx="2823111" cy="1411604"/>
      </dsp:txXfrm>
    </dsp:sp>
    <dsp:sp modelId="{BC8189DC-685D-44A7-A934-1B24CB8A469B}">
      <dsp:nvSpPr>
        <dsp:cNvPr id="0" name=""/>
        <dsp:cNvSpPr/>
      </dsp:nvSpPr>
      <dsp:spPr>
        <a:xfrm>
          <a:off x="3474565" y="112028"/>
          <a:ext cx="1693218" cy="16932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BFB3D-1BDF-4006-ABE6-FDEEE2C317E1}">
      <dsp:nvSpPr>
        <dsp:cNvPr id="0" name=""/>
        <dsp:cNvSpPr/>
      </dsp:nvSpPr>
      <dsp:spPr>
        <a:xfrm>
          <a:off x="5817424" y="23644"/>
          <a:ext cx="2823111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endParaRPr lang="ru-RU" sz="16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Очный тренинг – теория и практика </a:t>
          </a:r>
          <a:r>
            <a:rPr lang="ru-RU" sz="16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скоринга</a:t>
          </a:r>
          <a:r>
            <a:rPr lang="ru-RU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4 дня</a:t>
          </a:r>
          <a:endParaRPr lang="ru-RU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817424" y="1435248"/>
        <a:ext cx="2823111" cy="1411604"/>
      </dsp:txXfrm>
    </dsp:sp>
    <dsp:sp modelId="{99CB49B7-4ECE-4789-8507-8AA773C07F98}">
      <dsp:nvSpPr>
        <dsp:cNvPr id="0" name=""/>
        <dsp:cNvSpPr/>
      </dsp:nvSpPr>
      <dsp:spPr>
        <a:xfrm>
          <a:off x="6382370" y="112028"/>
          <a:ext cx="1693218" cy="16932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29B7B-5055-4B8F-817E-35DC90AB4FDE}">
      <dsp:nvSpPr>
        <dsp:cNvPr id="0" name=""/>
        <dsp:cNvSpPr/>
      </dsp:nvSpPr>
      <dsp:spPr>
        <a:xfrm>
          <a:off x="345693" y="2823209"/>
          <a:ext cx="7950962" cy="529351"/>
        </a:xfrm>
        <a:prstGeom prst="leftRightArrow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0835E-9D3E-4FE5-927D-A4C963894F5C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CCDE-D76C-47A8-A57B-3C031AA4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3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4A19-D7FD-40AE-A8EC-D0BCD24A8C9D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911E-2892-4019-817B-191955A28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eaLnBrk="1" hangingPunct="1"/>
            <a:fld id="{1C8FFB50-CBF1-43E8-A79F-D301E679BF9F}" type="slidenum">
              <a:rPr lang="ru-RU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ru-RU" sz="12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ru-RU" dirty="0" smtClean="0">
                <a:latin typeface="Arial" pitchFamily="34" charset="0"/>
              </a:rPr>
              <a:t>Любой стандарт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карты определяется 3-мя показателями: </a:t>
            </a:r>
            <a:r>
              <a:rPr lang="en-US" dirty="0" smtClean="0">
                <a:latin typeface="Arial" pitchFamily="34" charset="0"/>
              </a:rPr>
              <a:t>PDO – </a:t>
            </a:r>
            <a:r>
              <a:rPr lang="ru-RU" dirty="0" smtClean="0">
                <a:latin typeface="Arial" pitchFamily="34" charset="0"/>
              </a:rPr>
              <a:t>сколько баллов удваивают шансы стать хорошим заемщиком, и в какой точке достигается заданное отношение шансов хороших к плохим. Для </a:t>
            </a:r>
            <a:r>
              <a:rPr lang="en-US" dirty="0" smtClean="0">
                <a:latin typeface="Arial" pitchFamily="34" charset="0"/>
              </a:rPr>
              <a:t>FICO</a:t>
            </a:r>
            <a:r>
              <a:rPr lang="ru-RU" dirty="0" smtClean="0">
                <a:latin typeface="Arial" pitchFamily="34" charset="0"/>
              </a:rPr>
              <a:t> параметр </a:t>
            </a:r>
            <a:r>
              <a:rPr lang="en-US" dirty="0" smtClean="0">
                <a:latin typeface="Arial" pitchFamily="34" charset="0"/>
              </a:rPr>
              <a:t>PDO </a:t>
            </a:r>
            <a:r>
              <a:rPr lang="ru-RU" dirty="0" smtClean="0">
                <a:latin typeface="Arial" pitchFamily="34" charset="0"/>
              </a:rPr>
              <a:t>равен 40, а в точке 660 баллов отношение шансов должно быть 72:1. Данные показатели всегда приводятся в документации к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карте, если она приобретается у третьей стороны. Таким образом, можно всегда отмасштабировать свою карту так, чтобы ее можно было сравнивать с другой, внешней.</a:t>
            </a:r>
            <a:endParaRPr lang="en-US" dirty="0" smtClean="0">
              <a:latin typeface="Arial" pitchFamily="34" charset="0"/>
            </a:endParaRPr>
          </a:p>
          <a:p>
            <a:pPr marL="0" indent="0">
              <a:buFont typeface="Calibri" pitchFamily="34" charset="0"/>
              <a:buNone/>
            </a:pPr>
            <a:endParaRPr lang="ru-RU" dirty="0" smtClean="0">
              <a:latin typeface="Arial" pitchFamily="34" charset="0"/>
            </a:endParaRPr>
          </a:p>
          <a:p>
            <a:pPr marL="0" indent="0">
              <a:buFont typeface="Calibri" pitchFamily="34" charset="0"/>
              <a:buNone/>
            </a:pPr>
            <a:r>
              <a:rPr lang="ru-RU" dirty="0" smtClean="0">
                <a:latin typeface="Arial" pitchFamily="34" charset="0"/>
              </a:rPr>
              <a:t>Поправка на априорные вероятности нужна, потому что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на рабочем множестве мы делали уравновешивание классов (</a:t>
            </a:r>
            <a:r>
              <a:rPr lang="en-US" dirty="0" err="1" smtClean="0">
                <a:latin typeface="Arial" pitchFamily="34" charset="0"/>
              </a:rPr>
              <a:t>undersampling</a:t>
            </a:r>
            <a:r>
              <a:rPr lang="en-US" dirty="0" smtClean="0">
                <a:latin typeface="Arial" pitchFamily="34" charset="0"/>
              </a:rPr>
              <a:t>),</a:t>
            </a:r>
            <a:r>
              <a:rPr lang="ru-RU" dirty="0" smtClean="0">
                <a:latin typeface="Arial" pitchFamily="34" charset="0"/>
              </a:rPr>
              <a:t> а применяться карта будет в среде с другим распределением плохих и хороших. Доказано, что для внесения поправки достаточно изменить смещение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карты (это константа, с которой «стартует» любой </a:t>
            </a:r>
            <a:r>
              <a:rPr lang="ru-RU" dirty="0" err="1" smtClean="0">
                <a:latin typeface="Arial" pitchFamily="34" charset="0"/>
              </a:rPr>
              <a:t>аппликант</a:t>
            </a:r>
            <a:r>
              <a:rPr lang="ru-RU" dirty="0" smtClean="0">
                <a:latin typeface="Arial" pitchFamily="34" charset="0"/>
              </a:rPr>
              <a:t> при </a:t>
            </a:r>
            <a:r>
              <a:rPr lang="ru-RU" dirty="0" err="1" smtClean="0">
                <a:latin typeface="Arial" pitchFamily="34" charset="0"/>
              </a:rPr>
              <a:t>скоринге</a:t>
            </a:r>
            <a:r>
              <a:rPr lang="ru-RU" dirty="0" smtClean="0">
                <a:latin typeface="Arial" pitchFamily="34" charset="0"/>
              </a:rPr>
              <a:t>), а сами баллы атрибутов остаются без изменений. В приведенном примере скорректированная константа равна </a:t>
            </a:r>
            <a:r>
              <a:rPr lang="en-US" dirty="0" smtClean="0">
                <a:latin typeface="Arial" pitchFamily="34" charset="0"/>
              </a:rPr>
              <a:t>127</a:t>
            </a:r>
            <a:r>
              <a:rPr lang="ru-RU" dirty="0" smtClean="0">
                <a:latin typeface="Arial" pitchFamily="34" charset="0"/>
              </a:rPr>
              <a:t>.</a:t>
            </a:r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3AD720BD-028E-4D9F-9C03-5AFA889B51EA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13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EA29E203-767D-4CEF-8DFD-9873B49279F1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14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Arial" pitchFamily="34" charset="0"/>
              </a:rPr>
              <a:t>KGB</a:t>
            </a:r>
            <a:r>
              <a:rPr lang="en-US" dirty="0" smtClean="0">
                <a:latin typeface="Arial" pitchFamily="34" charset="0"/>
              </a:rPr>
              <a:t> – Known Good Bad – </a:t>
            </a:r>
            <a:r>
              <a:rPr lang="ru-RU" dirty="0" smtClean="0">
                <a:latin typeface="Arial" pitchFamily="34" charset="0"/>
              </a:rPr>
              <a:t>выборка, состоящая из зрелых кредитов на основе одобренных заявок.</a:t>
            </a:r>
          </a:p>
          <a:p>
            <a:pPr>
              <a:defRPr/>
            </a:pPr>
            <a:r>
              <a:rPr lang="en-US" b="1" dirty="0" smtClean="0">
                <a:latin typeface="Arial" pitchFamily="34" charset="0"/>
              </a:rPr>
              <a:t>AGB</a:t>
            </a:r>
            <a:r>
              <a:rPr lang="en-US" dirty="0" smtClean="0">
                <a:latin typeface="Arial" pitchFamily="34" charset="0"/>
              </a:rPr>
              <a:t> – All Good Bad – </a:t>
            </a:r>
            <a:r>
              <a:rPr lang="ru-RU" dirty="0" smtClean="0">
                <a:latin typeface="Arial" pitchFamily="34" charset="0"/>
              </a:rPr>
              <a:t>вся выборка, дополненная отклоненными заявками, статус которых проставлен с помощью какого-либо метода </a:t>
            </a:r>
            <a:r>
              <a:rPr lang="en-US" dirty="0" smtClean="0">
                <a:latin typeface="Arial" pitchFamily="34" charset="0"/>
              </a:rPr>
              <a:t>Reject Inference.</a:t>
            </a:r>
            <a:endParaRPr lang="ru-RU" dirty="0" smtClean="0">
              <a:latin typeface="Arial" pitchFamily="34" charset="0"/>
            </a:endParaRPr>
          </a:p>
          <a:p>
            <a:pPr marL="228600" indent="-228600">
              <a:buFont typeface="+mj-lt"/>
              <a:buNone/>
              <a:defRPr/>
            </a:pPr>
            <a:endParaRPr lang="ru-RU" dirty="0" smtClean="0"/>
          </a:p>
          <a:p>
            <a:pPr marL="228600" indent="-228600">
              <a:buFont typeface="+mj-lt"/>
              <a:buNone/>
              <a:defRPr/>
            </a:pPr>
            <a:r>
              <a:rPr lang="ru-RU" dirty="0" smtClean="0"/>
              <a:t>В методе </a:t>
            </a:r>
            <a:r>
              <a:rPr lang="en-US" dirty="0" smtClean="0"/>
              <a:t>Random Parceling </a:t>
            </a:r>
            <a:r>
              <a:rPr lang="ru-RU" dirty="0" smtClean="0"/>
              <a:t>все отклоненные счета квантуются по полю «Скоринговый балл». Далее в каждом квантиле </a:t>
            </a:r>
            <a:r>
              <a:rPr lang="en-US" dirty="0" smtClean="0"/>
              <a:t>N</a:t>
            </a:r>
            <a:r>
              <a:rPr lang="ru-RU" dirty="0" smtClean="0"/>
              <a:t>% счетов</a:t>
            </a:r>
            <a:r>
              <a:rPr lang="en-US" baseline="0" dirty="0" smtClean="0"/>
              <a:t> </a:t>
            </a:r>
            <a:r>
              <a:rPr lang="ru-RU" dirty="0" smtClean="0"/>
              <a:t>помечаются как «плохие», остальные – «хорошие». </a:t>
            </a:r>
            <a:r>
              <a:rPr lang="en-US" dirty="0" smtClean="0"/>
              <a:t>N – </a:t>
            </a:r>
            <a:r>
              <a:rPr lang="ru-RU" dirty="0" smtClean="0"/>
              <a:t>это доля плохих счетов в тестовой выборке.</a:t>
            </a:r>
          </a:p>
          <a:p>
            <a:pPr marL="228600" indent="-228600">
              <a:buFont typeface="+mj-lt"/>
              <a:buNone/>
              <a:defRPr/>
            </a:pPr>
            <a:endParaRPr lang="ru-RU" dirty="0" smtClean="0"/>
          </a:p>
          <a:p>
            <a:pPr marL="228600" indent="-228600">
              <a:buFont typeface="+mj-lt"/>
              <a:buNone/>
              <a:defRPr/>
            </a:pPr>
            <a:r>
              <a:rPr lang="ru-RU" dirty="0" smtClean="0"/>
              <a:t>В методе </a:t>
            </a:r>
            <a:r>
              <a:rPr lang="en-US" dirty="0" smtClean="0"/>
              <a:t>Hard Cutt-Off</a:t>
            </a:r>
            <a:r>
              <a:rPr lang="ru-RU" dirty="0" smtClean="0"/>
              <a:t> делается тоже самое, но без квантования. Как бы этот метод более «грубый».</a:t>
            </a:r>
            <a:endParaRPr lang="ru-RU" dirty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EA29E203-767D-4CEF-8DFD-9873B49279F1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15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+mj-lt"/>
              <a:buNone/>
            </a:pPr>
            <a:r>
              <a:rPr lang="ru-RU" dirty="0" smtClean="0">
                <a:latin typeface="Arial" pitchFamily="34" charset="0"/>
              </a:rPr>
              <a:t>Это стандартные методики, для работы которых важен только порядок, в котором модель выстроила счета, и знание метки плохой/хороший для каждого из них. Принципы расчета </a:t>
            </a:r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и </a:t>
            </a:r>
            <a:r>
              <a:rPr lang="en-US" dirty="0" smtClean="0">
                <a:latin typeface="Arial" pitchFamily="34" charset="0"/>
              </a:rPr>
              <a:t>K-S </a:t>
            </a:r>
            <a:r>
              <a:rPr lang="ru-RU" dirty="0" smtClean="0">
                <a:latin typeface="Arial" pitchFamily="34" charset="0"/>
              </a:rPr>
              <a:t>схожи: очередь заемщиков перебирается, начиная от самых плохих до самых хороших, при этом на каждом шаге вычисляются:</a:t>
            </a:r>
          </a:p>
          <a:p>
            <a:pPr marL="228600" indent="-228600">
              <a:buFontTx/>
              <a:buChar char="•"/>
            </a:pPr>
            <a:r>
              <a:rPr lang="ru-RU" dirty="0" smtClean="0">
                <a:latin typeface="Arial" pitchFamily="34" charset="0"/>
              </a:rPr>
              <a:t>Доля </a:t>
            </a:r>
            <a:r>
              <a:rPr lang="en-US" dirty="0" smtClean="0">
                <a:latin typeface="Arial" pitchFamily="34" charset="0"/>
              </a:rPr>
              <a:t>Ag </a:t>
            </a:r>
            <a:r>
              <a:rPr lang="ru-RU" dirty="0" smtClean="0">
                <a:latin typeface="Arial" pitchFamily="34" charset="0"/>
              </a:rPr>
              <a:t>хороших заемщиков, оказавшихся в очереди хуже данного, среди всех хороших</a:t>
            </a:r>
            <a:r>
              <a:rPr lang="en-US" dirty="0" smtClean="0">
                <a:latin typeface="Arial" pitchFamily="34" charset="0"/>
              </a:rPr>
              <a:t>;</a:t>
            </a:r>
          </a:p>
          <a:p>
            <a:pPr marL="228600" indent="-228600">
              <a:buFontTx/>
              <a:buChar char="•"/>
            </a:pPr>
            <a:r>
              <a:rPr lang="ru-RU" dirty="0" smtClean="0">
                <a:latin typeface="Arial" pitchFamily="34" charset="0"/>
              </a:rPr>
              <a:t>Доля </a:t>
            </a:r>
            <a:r>
              <a:rPr lang="en-US" dirty="0" err="1" smtClean="0">
                <a:latin typeface="Arial" pitchFamily="34" charset="0"/>
              </a:rPr>
              <a:t>Ab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плохих заемщиков, оказавшихся в очереди хуже данного, среди всех плохих.</a:t>
            </a:r>
          </a:p>
          <a:p>
            <a:pPr marL="228600" indent="-228600"/>
            <a:endParaRPr lang="ru-RU" dirty="0" smtClean="0">
              <a:latin typeface="Arial" pitchFamily="34" charset="0"/>
            </a:endParaRPr>
          </a:p>
          <a:p>
            <a:pPr marL="228600" indent="-228600"/>
            <a:r>
              <a:rPr lang="ru-RU" dirty="0" smtClean="0">
                <a:latin typeface="Arial" pitchFamily="34" charset="0"/>
              </a:rPr>
              <a:t>Статистика </a:t>
            </a:r>
            <a:r>
              <a:rPr lang="en-US" dirty="0" smtClean="0">
                <a:latin typeface="Arial" pitchFamily="34" charset="0"/>
              </a:rPr>
              <a:t>K-S</a:t>
            </a:r>
            <a:r>
              <a:rPr lang="ru-RU" dirty="0" smtClean="0">
                <a:latin typeface="Arial" pitchFamily="34" charset="0"/>
              </a:rPr>
              <a:t> является максимальной разницей </a:t>
            </a:r>
            <a:r>
              <a:rPr lang="en-US" dirty="0" err="1" smtClean="0">
                <a:latin typeface="Arial" pitchFamily="34" charset="0"/>
              </a:rPr>
              <a:t>Ab</a:t>
            </a:r>
            <a:r>
              <a:rPr lang="en-US" dirty="0" smtClean="0">
                <a:latin typeface="Arial" pitchFamily="34" charset="0"/>
              </a:rPr>
              <a:t>-Ag</a:t>
            </a:r>
            <a:r>
              <a:rPr lang="ru-RU" dirty="0" smtClean="0">
                <a:latin typeface="Arial" pitchFamily="34" charset="0"/>
              </a:rPr>
              <a:t> по всем точкам очереди.</a:t>
            </a:r>
          </a:p>
          <a:p>
            <a:pPr marL="228600" indent="-228600"/>
            <a:endParaRPr lang="ru-RU" dirty="0" smtClean="0">
              <a:latin typeface="Arial" pitchFamily="34" charset="0"/>
            </a:endParaRPr>
          </a:p>
          <a:p>
            <a:pPr marL="228600" indent="-228600"/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 = 2*AUC-1, </a:t>
            </a:r>
            <a:r>
              <a:rPr lang="ru-RU" dirty="0" smtClean="0">
                <a:latin typeface="Arial" pitchFamily="34" charset="0"/>
              </a:rPr>
              <a:t>где </a:t>
            </a:r>
            <a:r>
              <a:rPr lang="en-US" dirty="0" smtClean="0">
                <a:latin typeface="Arial" pitchFamily="34" charset="0"/>
              </a:rPr>
              <a:t>AUC – </a:t>
            </a:r>
            <a:r>
              <a:rPr lang="ru-RU" dirty="0" smtClean="0">
                <a:latin typeface="Arial" pitchFamily="34" charset="0"/>
              </a:rPr>
              <a:t>площадь под </a:t>
            </a:r>
            <a:r>
              <a:rPr lang="en-US" dirty="0" smtClean="0">
                <a:latin typeface="Arial" pitchFamily="34" charset="0"/>
              </a:rPr>
              <a:t>ROC-</a:t>
            </a:r>
            <a:r>
              <a:rPr lang="ru-RU" dirty="0" smtClean="0">
                <a:latin typeface="Arial" pitchFamily="34" charset="0"/>
              </a:rPr>
              <a:t>кривой.</a:t>
            </a:r>
          </a:p>
          <a:p>
            <a:pPr marL="228600" indent="-228600"/>
            <a:endParaRPr lang="ru-RU" dirty="0" smtClean="0">
              <a:latin typeface="Arial" pitchFamily="34" charset="0"/>
            </a:endParaRPr>
          </a:p>
          <a:p>
            <a:pPr marL="228600" indent="-228600"/>
            <a:r>
              <a:rPr lang="ru-RU" dirty="0" smtClean="0">
                <a:latin typeface="Arial" pitchFamily="34" charset="0"/>
              </a:rPr>
              <a:t>Чем больше </a:t>
            </a:r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и </a:t>
            </a:r>
            <a:r>
              <a:rPr lang="en-US" dirty="0" smtClean="0">
                <a:latin typeface="Arial" pitchFamily="34" charset="0"/>
              </a:rPr>
              <a:t>KS, </a:t>
            </a:r>
            <a:r>
              <a:rPr lang="ru-RU" dirty="0" smtClean="0">
                <a:latin typeface="Arial" pitchFamily="34" charset="0"/>
              </a:rPr>
              <a:t>тем лучше прогностическая сила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карты.</a:t>
            </a:r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4F4347E8-5186-4DB8-9A90-284D947E043F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16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+mj-lt"/>
              <a:buNone/>
            </a:pPr>
            <a:r>
              <a:rPr lang="ru-RU" dirty="0" smtClean="0">
                <a:latin typeface="Arial" pitchFamily="34" charset="0"/>
              </a:rPr>
              <a:t>Это отраслевая метрика, для работы которой важен только порядок, в котором модель выстроила счета, и знание метки плохой/хороший для каждого из них. Очередь заемщиков перебирается, начиная от самых плохих до самых хороших, при этом на каждом шаге вычисляются:</a:t>
            </a:r>
          </a:p>
          <a:p>
            <a:pPr marL="228600" indent="-228600">
              <a:buFontTx/>
              <a:buChar char="•"/>
            </a:pPr>
            <a:r>
              <a:rPr lang="ru-RU" dirty="0" smtClean="0">
                <a:latin typeface="Arial" pitchFamily="34" charset="0"/>
              </a:rPr>
              <a:t>Доля </a:t>
            </a:r>
            <a:r>
              <a:rPr lang="en-US" dirty="0" smtClean="0">
                <a:latin typeface="Arial" pitchFamily="34" charset="0"/>
              </a:rPr>
              <a:t>Ag </a:t>
            </a:r>
            <a:r>
              <a:rPr lang="ru-RU" dirty="0" smtClean="0">
                <a:latin typeface="Arial" pitchFamily="34" charset="0"/>
              </a:rPr>
              <a:t>хороших заемщиков, оказавшихся в очереди хуже данного, среди всех хороших</a:t>
            </a:r>
            <a:r>
              <a:rPr lang="en-US" dirty="0" smtClean="0">
                <a:latin typeface="Arial" pitchFamily="34" charset="0"/>
              </a:rPr>
              <a:t>;</a:t>
            </a:r>
          </a:p>
          <a:p>
            <a:pPr marL="228600" indent="-228600">
              <a:buFontTx/>
              <a:buChar char="•"/>
            </a:pPr>
            <a:r>
              <a:rPr lang="ru-RU" dirty="0" smtClean="0">
                <a:latin typeface="Arial" pitchFamily="34" charset="0"/>
              </a:rPr>
              <a:t>Доля </a:t>
            </a:r>
            <a:r>
              <a:rPr lang="en-US" dirty="0" err="1" smtClean="0">
                <a:latin typeface="Arial" pitchFamily="34" charset="0"/>
              </a:rPr>
              <a:t>Ab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плохих заемщиков, оказавшихся в очереди хуже данного, среди всех плохих.</a:t>
            </a:r>
          </a:p>
          <a:p>
            <a:pPr marL="228600" indent="-228600"/>
            <a:endParaRPr lang="ru-RU" dirty="0" smtClean="0">
              <a:latin typeface="Arial" pitchFamily="34" charset="0"/>
            </a:endParaRPr>
          </a:p>
          <a:p>
            <a:pPr marL="228600" indent="-228600"/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 = B / (A + B) = 2*AUC-1, </a:t>
            </a:r>
            <a:r>
              <a:rPr lang="ru-RU" dirty="0" smtClean="0">
                <a:latin typeface="Arial" pitchFamily="34" charset="0"/>
              </a:rPr>
              <a:t>где </a:t>
            </a:r>
            <a:r>
              <a:rPr lang="en-US" dirty="0" smtClean="0">
                <a:latin typeface="Arial" pitchFamily="34" charset="0"/>
              </a:rPr>
              <a:t>AUC – </a:t>
            </a:r>
            <a:r>
              <a:rPr lang="ru-RU" dirty="0" smtClean="0">
                <a:latin typeface="Arial" pitchFamily="34" charset="0"/>
              </a:rPr>
              <a:t>площадь под </a:t>
            </a:r>
            <a:r>
              <a:rPr lang="en-US" dirty="0" smtClean="0">
                <a:latin typeface="Arial" pitchFamily="34" charset="0"/>
              </a:rPr>
              <a:t>ROC-</a:t>
            </a:r>
            <a:r>
              <a:rPr lang="ru-RU" dirty="0" smtClean="0">
                <a:latin typeface="Arial" pitchFamily="34" charset="0"/>
              </a:rPr>
              <a:t>кривой.</a:t>
            </a:r>
          </a:p>
          <a:p>
            <a:pPr marL="228600" indent="-228600"/>
            <a:endParaRPr lang="ru-RU" dirty="0" smtClean="0">
              <a:latin typeface="Arial" pitchFamily="34" charset="0"/>
            </a:endParaRPr>
          </a:p>
          <a:p>
            <a:pPr marL="228600" indent="-228600"/>
            <a:r>
              <a:rPr lang="ru-RU" dirty="0" smtClean="0">
                <a:latin typeface="Arial" pitchFamily="34" charset="0"/>
              </a:rPr>
              <a:t>Чем больше </a:t>
            </a:r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</a:rPr>
              <a:t>тем лучше прогностическая сила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карты.</a:t>
            </a:r>
            <a:endParaRPr lang="en-US" dirty="0" smtClean="0">
              <a:latin typeface="Arial" pitchFamily="34" charset="0"/>
            </a:endParaRPr>
          </a:p>
          <a:p>
            <a:pPr marL="228600" indent="-228600"/>
            <a:r>
              <a:rPr lang="ru-RU" dirty="0" smtClean="0">
                <a:latin typeface="Arial" pitchFamily="34" charset="0"/>
              </a:rPr>
              <a:t>Для анкетного </a:t>
            </a:r>
            <a:r>
              <a:rPr lang="ru-RU" dirty="0" err="1" smtClean="0">
                <a:latin typeface="Arial" pitchFamily="34" charset="0"/>
              </a:rPr>
              <a:t>скоринга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 &lt; 25% </a:t>
            </a:r>
            <a:r>
              <a:rPr lang="ru-RU" dirty="0" smtClean="0">
                <a:latin typeface="Arial" pitchFamily="34" charset="0"/>
              </a:rPr>
              <a:t>считается неудовлетворительным показателем.</a:t>
            </a:r>
          </a:p>
          <a:p>
            <a:pPr marL="228600" indent="-228600"/>
            <a:r>
              <a:rPr lang="ru-RU" dirty="0" smtClean="0">
                <a:latin typeface="Arial" pitchFamily="34" charset="0"/>
              </a:rPr>
              <a:t>Считается, что без привлечения информации из БКИ трудно построить </a:t>
            </a:r>
            <a:r>
              <a:rPr lang="ru-RU" dirty="0" err="1" smtClean="0">
                <a:latin typeface="Arial" pitchFamily="34" charset="0"/>
              </a:rPr>
              <a:t>скоринговые</a:t>
            </a:r>
            <a:r>
              <a:rPr lang="ru-RU" dirty="0" smtClean="0">
                <a:latin typeface="Arial" pitchFamily="34" charset="0"/>
              </a:rPr>
              <a:t> карты с </a:t>
            </a:r>
            <a:r>
              <a:rPr lang="en-US" dirty="0" err="1" smtClean="0">
                <a:latin typeface="Arial" pitchFamily="34" charset="0"/>
              </a:rPr>
              <a:t>Gini</a:t>
            </a:r>
            <a:r>
              <a:rPr lang="en-US" dirty="0" smtClean="0">
                <a:latin typeface="Arial" pitchFamily="34" charset="0"/>
              </a:rPr>
              <a:t> &gt; 45%.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0183244C-F30A-4B04-8BDB-A16554949ACC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17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ru-RU" dirty="0" smtClean="0">
                <a:latin typeface="Arial" pitchFamily="34" charset="0"/>
              </a:rPr>
              <a:t>Статистика Колмогорова-Смирнова является локальной мерой, в отличие от интегрального показателя </a:t>
            </a:r>
            <a:r>
              <a:rPr lang="en-US" dirty="0" err="1" smtClean="0">
                <a:latin typeface="Arial" pitchFamily="34" charset="0"/>
              </a:rPr>
              <a:t>Gini</a:t>
            </a:r>
            <a:r>
              <a:rPr lang="ru-RU" dirty="0" smtClean="0">
                <a:latin typeface="Arial" pitchFamily="34" charset="0"/>
              </a:rPr>
              <a:t>.</a:t>
            </a:r>
            <a:endParaRPr lang="en-US" dirty="0" smtClean="0">
              <a:latin typeface="Arial" pitchFamily="34" charset="0"/>
            </a:endParaRPr>
          </a:p>
          <a:p>
            <a:pPr marL="228600" indent="-228600"/>
            <a:r>
              <a:rPr lang="ru-RU" dirty="0" smtClean="0">
                <a:latin typeface="Arial" pitchFamily="34" charset="0"/>
              </a:rPr>
              <a:t>Статистика </a:t>
            </a:r>
            <a:r>
              <a:rPr lang="en-US" dirty="0" smtClean="0">
                <a:latin typeface="Arial" pitchFamily="34" charset="0"/>
              </a:rPr>
              <a:t>K-S</a:t>
            </a:r>
            <a:r>
              <a:rPr lang="ru-RU" dirty="0" smtClean="0">
                <a:latin typeface="Arial" pitchFamily="34" charset="0"/>
              </a:rPr>
              <a:t> является максимальной разницей </a:t>
            </a:r>
            <a:r>
              <a:rPr lang="en-US" dirty="0" err="1" smtClean="0">
                <a:latin typeface="Arial" pitchFamily="34" charset="0"/>
              </a:rPr>
              <a:t>Ab</a:t>
            </a:r>
            <a:r>
              <a:rPr lang="en-US" dirty="0" smtClean="0">
                <a:latin typeface="Arial" pitchFamily="34" charset="0"/>
              </a:rPr>
              <a:t>-Ag</a:t>
            </a:r>
            <a:r>
              <a:rPr lang="ru-RU" dirty="0" smtClean="0">
                <a:latin typeface="Arial" pitchFamily="34" charset="0"/>
              </a:rPr>
              <a:t> по всем точкам очереди.</a:t>
            </a:r>
          </a:p>
          <a:p>
            <a:pPr marL="228600" indent="-228600"/>
            <a:endParaRPr lang="ru-RU" dirty="0" smtClean="0">
              <a:latin typeface="Arial" pitchFamily="34" charset="0"/>
            </a:endParaRPr>
          </a:p>
          <a:p>
            <a:pPr marL="228600" indent="-228600"/>
            <a:r>
              <a:rPr lang="ru-RU" dirty="0" smtClean="0">
                <a:latin typeface="Arial" pitchFamily="34" charset="0"/>
              </a:rPr>
              <a:t>Чем больше </a:t>
            </a:r>
            <a:r>
              <a:rPr lang="en-US" dirty="0" smtClean="0">
                <a:latin typeface="Arial" pitchFamily="34" charset="0"/>
              </a:rPr>
              <a:t>KS, </a:t>
            </a:r>
            <a:r>
              <a:rPr lang="ru-RU" dirty="0" smtClean="0">
                <a:latin typeface="Arial" pitchFamily="34" charset="0"/>
              </a:rPr>
              <a:t>тем лучше прогностическая сила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карты.</a:t>
            </a:r>
          </a:p>
          <a:p>
            <a:pPr marL="228600" indent="-228600"/>
            <a:r>
              <a:rPr lang="ru-RU" dirty="0" err="1" smtClean="0">
                <a:latin typeface="Arial" pitchFamily="34" charset="0"/>
              </a:rPr>
              <a:t>Скоринговую</a:t>
            </a:r>
            <a:r>
              <a:rPr lang="ru-RU" dirty="0" smtClean="0">
                <a:latin typeface="Arial" pitchFamily="34" charset="0"/>
              </a:rPr>
              <a:t> карту можно считать хорошей при </a:t>
            </a:r>
            <a:r>
              <a:rPr lang="en-US" dirty="0" smtClean="0">
                <a:latin typeface="Arial" pitchFamily="34" charset="0"/>
              </a:rPr>
              <a:t>K-S &gt; 30-40%.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3F98F72E-6BB4-4328-ADA1-7440AC2B5849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18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ru-RU" dirty="0" smtClean="0">
                <a:latin typeface="Arial" pitchFamily="34" charset="0"/>
              </a:rPr>
              <a:t>Расчет порогового</a:t>
            </a:r>
            <a:r>
              <a:rPr lang="ru-RU" baseline="0" dirty="0" smtClean="0">
                <a:latin typeface="Arial" pitchFamily="34" charset="0"/>
              </a:rPr>
              <a:t> балла – задача, не имеющая прямого отношения к построению скоринговой карте. Она делается, когда необходимо принимать решения по заявкам на базе скоринговых карт. Ее решение зависит от многих факторов, как то: стратегия, которую преследует банк, маржинальные показатели розничного кредитного бизнеса и так далее. </a:t>
            </a:r>
            <a:endParaRPr lang="en-US" baseline="0" dirty="0" smtClean="0">
              <a:latin typeface="Arial" pitchFamily="34" charset="0"/>
            </a:endParaRPr>
          </a:p>
          <a:p>
            <a:pPr marL="228600" indent="-228600"/>
            <a:endParaRPr lang="en-US" baseline="0" dirty="0" smtClean="0">
              <a:latin typeface="Arial" pitchFamily="34" charset="0"/>
            </a:endParaRPr>
          </a:p>
          <a:p>
            <a:pPr marL="228600" indent="-228600"/>
            <a:r>
              <a:rPr lang="ru-RU" baseline="0" dirty="0" smtClean="0">
                <a:latin typeface="Arial" pitchFamily="34" charset="0"/>
              </a:rPr>
              <a:t>В конфигурацию по умолчанию включены три базовых способа расчета пороговых баллов. Только один из них – «Требуемое соотношение хороших и плохих счетов» не требует моделирования отказов.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3F98F72E-6BB4-4328-ADA1-7440AC2B5849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19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Таким</a:t>
            </a:r>
            <a:r>
              <a:rPr lang="ru-RU" baseline="0" dirty="0" smtClean="0">
                <a:latin typeface="Arial" pitchFamily="34" charset="0"/>
              </a:rPr>
              <a:t> образом, после построения карты нужно сделать </a:t>
            </a:r>
            <a:r>
              <a:rPr lang="ru-RU" b="1" baseline="0" dirty="0" err="1" smtClean="0">
                <a:latin typeface="Arial" pitchFamily="34" charset="0"/>
              </a:rPr>
              <a:t>предмониторинг</a:t>
            </a:r>
            <a:r>
              <a:rPr lang="ru-RU" baseline="0" dirty="0" smtClean="0">
                <a:latin typeface="Arial" pitchFamily="34" charset="0"/>
              </a:rPr>
              <a:t> – провести оценку сдвига совокупности на самых последних заявках, включая отказы, и неважно, что по ним нет или еще мало платежей – нас интересует, чтобы поток существенным образом не отличался по распределению своих характеристик (возраст, пол и т.д.).</a:t>
            </a:r>
          </a:p>
          <a:p>
            <a:endParaRPr lang="ru-RU" baseline="0" dirty="0" smtClean="0">
              <a:latin typeface="Arial" pitchFamily="34" charset="0"/>
            </a:endParaRPr>
          </a:p>
          <a:p>
            <a:r>
              <a:rPr lang="ru-RU" baseline="0" dirty="0" smtClean="0">
                <a:latin typeface="Arial" pitchFamily="34" charset="0"/>
              </a:rPr>
              <a:t>Корректно оценить сдвиги в совокупностях выборок позволяет специальный набор отчетов. </a:t>
            </a:r>
            <a:endParaRPr lang="en-US" baseline="0" dirty="0" smtClean="0">
              <a:latin typeface="Arial" pitchFamily="34" charset="0"/>
            </a:endParaRPr>
          </a:p>
          <a:p>
            <a:endParaRPr lang="en-US" baseline="0" dirty="0" smtClean="0">
              <a:latin typeface="Arial" pitchFamily="34" charset="0"/>
            </a:endParaRPr>
          </a:p>
          <a:p>
            <a:r>
              <a:rPr lang="ru-RU" baseline="0" dirty="0" smtClean="0">
                <a:latin typeface="Arial" pitchFamily="34" charset="0"/>
              </a:rPr>
              <a:t>Важно: для проведения мониторинга требуется доступ к </a:t>
            </a:r>
            <a:r>
              <a:rPr lang="ru-RU" b="1" baseline="0" dirty="0" smtClean="0">
                <a:latin typeface="Arial" pitchFamily="34" charset="0"/>
              </a:rPr>
              <a:t>базе данных с заявками</a:t>
            </a:r>
            <a:r>
              <a:rPr lang="ru-RU" baseline="0" dirty="0" smtClean="0">
                <a:latin typeface="Arial" pitchFamily="34" charset="0"/>
              </a:rPr>
              <a:t>. </a:t>
            </a:r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6C359AD5-F61D-4C28-8919-A31844DF0B1A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20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baseline="0" dirty="0" smtClean="0">
                <a:latin typeface="Arial" pitchFamily="34" charset="0"/>
              </a:rPr>
              <a:t>Рассчитывается Индекс сдвига популяции – </a:t>
            </a:r>
            <a:r>
              <a:rPr lang="en-US" baseline="0" dirty="0" smtClean="0">
                <a:latin typeface="Arial" pitchFamily="34" charset="0"/>
              </a:rPr>
              <a:t>PSI Index. </a:t>
            </a:r>
            <a:r>
              <a:rPr lang="ru-RU" baseline="0" dirty="0" smtClean="0">
                <a:latin typeface="Arial" pitchFamily="34" charset="0"/>
              </a:rPr>
              <a:t>Дополнительно, анализируются причины сдвигов – какие характеристики и атрибуты скоринговой карты внесли наибольший вклад в сдвиг.</a:t>
            </a:r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6C359AD5-F61D-4C28-8919-A31844DF0B1A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21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6C359AD5-F61D-4C28-8919-A31844DF0B1A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22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Потребность в </a:t>
            </a:r>
            <a:r>
              <a:rPr lang="ru-RU" dirty="0" err="1" smtClean="0">
                <a:latin typeface="Arial" pitchFamily="34" charset="0"/>
              </a:rPr>
              <a:t>скоринге</a:t>
            </a:r>
            <a:r>
              <a:rPr lang="ru-RU" dirty="0" smtClean="0">
                <a:latin typeface="Arial" pitchFamily="34" charset="0"/>
              </a:rPr>
              <a:t> на финансовых рынках вызвана двумя важными факторами: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</a:rPr>
              <a:t>Конкуренция среди банков требует повышения скорости принятия решений о выдаче кредита при сохранении приемлемого уровня рисков.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</a:rPr>
              <a:t>Для удовлетворения требований регуляторов необходима формализованная система управления банковскими рисками.</a:t>
            </a:r>
          </a:p>
          <a:p>
            <a:endParaRPr lang="ru-RU" dirty="0" smtClean="0"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Разработка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и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поддержка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err="1" smtClean="0"/>
              <a:t>скоринговых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карт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–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трудоемкая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задача,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требующая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применения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специализированных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инструментов,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позволяющих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b="1" dirty="0" smtClean="0">
                <a:solidFill>
                  <a:srgbClr val="981D20"/>
                </a:solidFill>
              </a:rPr>
              <a:t>автоматизировать рутинные процедуры</a:t>
            </a:r>
            <a:r>
              <a:rPr lang="en-US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риск-аналитика: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от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анализа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портфеля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до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мониторинга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err="1" smtClean="0"/>
              <a:t>скоринговых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  <a:r>
              <a:rPr lang="ru-RU" dirty="0" smtClean="0"/>
              <a:t>карт.</a:t>
            </a:r>
            <a:r>
              <a:rPr lang="ru-RU" dirty="0" smtClean="0">
                <a:solidFill>
                  <a:srgbClr val="7F787F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7F787F"/>
              </a:solidFill>
            </a:endParaRPr>
          </a:p>
          <a:p>
            <a:r>
              <a:rPr lang="ru-RU" dirty="0" smtClean="0"/>
              <a:t>Применение подручных средств для разработки </a:t>
            </a:r>
            <a:r>
              <a:rPr lang="ru-RU" dirty="0" err="1" smtClean="0"/>
              <a:t>скоринговых</a:t>
            </a:r>
            <a:r>
              <a:rPr lang="ru-RU" dirty="0" smtClean="0"/>
              <a:t> карт приводит к появлению «зоопарка» </a:t>
            </a:r>
            <a:r>
              <a:rPr lang="en-US" dirty="0" smtClean="0"/>
              <a:t>IT</a:t>
            </a:r>
            <a:r>
              <a:rPr lang="ru-RU" dirty="0" smtClean="0"/>
              <a:t>-систем. </a:t>
            </a:r>
          </a:p>
          <a:p>
            <a:endParaRPr lang="ru-RU" dirty="0" smtClean="0"/>
          </a:p>
          <a:p>
            <a:r>
              <a:rPr lang="ru-RU" dirty="0" smtClean="0"/>
              <a:t>Недостатки подобного подхода очевидны: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Отсутствие единого источника данных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Кодирование формул в разных системах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Разрозненная отчетность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Ручной ввод данных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Отсутствие версионности моделей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eaLnBrk="1" hangingPunct="1"/>
            <a:fld id="{CEB1BD5A-255B-4BB5-9FC1-CC76FA153138}" type="slidenum">
              <a:rPr lang="ru-RU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ru-RU" sz="12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97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C2AFEB58-B7FC-4716-AC65-2E29690182E9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24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53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8E370672-C1D7-4ECB-9763-C0FD59419BBF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25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63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C0E499F5-9112-463C-BB2D-59D0791F278F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26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6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94FF2CE0-7FDD-4C82-AA87-182963800F2E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3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Специализированное хранилище данных предназначено для автоматизации всего цикла построения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карты и не заменяет централизованное банковское хранилище, а служит дополнением аналитику для решения конкретной задачи.</a:t>
            </a:r>
          </a:p>
          <a:p>
            <a:r>
              <a:rPr lang="ru-RU" dirty="0" smtClean="0">
                <a:latin typeface="Arial" pitchFamily="34" charset="0"/>
              </a:rPr>
              <a:t>Кроме того, загрузка данных в нужной форме позволит с минимальными затратами времени пройти весь цикл разработки карты с использованием уже </a:t>
            </a:r>
            <a:r>
              <a:rPr lang="ru-RU" dirty="0" err="1" smtClean="0">
                <a:latin typeface="Arial" pitchFamily="34" charset="0"/>
              </a:rPr>
              <a:t>преднастроенных</a:t>
            </a:r>
            <a:r>
              <a:rPr lang="ru-RU" dirty="0" smtClean="0">
                <a:latin typeface="Arial" pitchFamily="34" charset="0"/>
              </a:rPr>
              <a:t> сценариев.</a:t>
            </a: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b="1" dirty="0" smtClean="0">
                <a:latin typeface="Arial" pitchFamily="34" charset="0"/>
              </a:rPr>
              <a:t>Портфель кредитов -</a:t>
            </a:r>
            <a:r>
              <a:rPr lang="ru-RU" dirty="0" smtClean="0">
                <a:latin typeface="Arial" pitchFamily="34" charset="0"/>
              </a:rPr>
              <a:t> группа счетов за определенный временной период, чаще по какому-либо кредитному продукту.</a:t>
            </a:r>
          </a:p>
          <a:p>
            <a:r>
              <a:rPr lang="ru-RU" dirty="0" smtClean="0">
                <a:latin typeface="Arial" pitchFamily="34" charset="0"/>
              </a:rPr>
              <a:t>В хранилища</a:t>
            </a:r>
            <a:r>
              <a:rPr lang="ru-RU" baseline="0" dirty="0" smtClean="0">
                <a:latin typeface="Arial" pitchFamily="34" charset="0"/>
              </a:rPr>
              <a:t> данных</a:t>
            </a:r>
            <a:r>
              <a:rPr lang="ru-RU" dirty="0" smtClean="0">
                <a:latin typeface="Arial" pitchFamily="34" charset="0"/>
              </a:rPr>
              <a:t> на первом шаге загружаются данные в процесс </a:t>
            </a:r>
            <a:r>
              <a:rPr lang="ru-RU" b="1" dirty="0" smtClean="0">
                <a:latin typeface="Arial" pitchFamily="34" charset="0"/>
              </a:rPr>
              <a:t>Выборки</a:t>
            </a:r>
            <a:r>
              <a:rPr lang="ru-RU" dirty="0" smtClean="0">
                <a:latin typeface="Arial" pitchFamily="34" charset="0"/>
              </a:rPr>
              <a:t> и </a:t>
            </a:r>
            <a:r>
              <a:rPr lang="ru-RU" b="1" dirty="0" smtClean="0">
                <a:latin typeface="Arial" pitchFamily="34" charset="0"/>
              </a:rPr>
              <a:t>Качество обслуживания долга</a:t>
            </a:r>
            <a:r>
              <a:rPr lang="ru-RU" dirty="0" smtClean="0">
                <a:latin typeface="Arial" pitchFamily="34" charset="0"/>
              </a:rPr>
              <a:t>. </a:t>
            </a: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dirty="0" smtClean="0">
                <a:latin typeface="Arial" pitchFamily="34" charset="0"/>
              </a:rPr>
              <a:t>Все дальнейшие процессы будут заполняться в ходе движения по циклу разработки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карты.</a:t>
            </a:r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9092F8E3-88B1-4F78-A69F-10937F966FE0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4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err="1" smtClean="0">
                <a:latin typeface="Arial" pitchFamily="34" charset="0"/>
              </a:rPr>
              <a:t>Винтажный</a:t>
            </a:r>
            <a:r>
              <a:rPr lang="ru-RU" dirty="0" smtClean="0">
                <a:latin typeface="Arial" pitchFamily="34" charset="0"/>
              </a:rPr>
              <a:t> анализ (</a:t>
            </a:r>
            <a:r>
              <a:rPr lang="ru-RU" dirty="0" err="1" smtClean="0">
                <a:latin typeface="Arial" pitchFamily="34" charset="0"/>
              </a:rPr>
              <a:t>Vintage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</a:rPr>
              <a:t>analysis</a:t>
            </a:r>
            <a:r>
              <a:rPr lang="ru-RU" dirty="0" smtClean="0">
                <a:latin typeface="Arial" pitchFamily="34" charset="0"/>
              </a:rPr>
              <a:t>) – исследование счетов по поколениям: кредитный портфель разбивается по дате выдачи на поколения кредитов, а затем рассчитывается накопительная сумма потерь отдельных поколений счетов.</a:t>
            </a: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dirty="0" smtClean="0">
                <a:latin typeface="Arial" pitchFamily="34" charset="0"/>
              </a:rPr>
              <a:t>Строится </a:t>
            </a:r>
            <a:r>
              <a:rPr lang="ru-RU" dirty="0" err="1" smtClean="0">
                <a:latin typeface="Arial" pitchFamily="34" charset="0"/>
              </a:rPr>
              <a:t>винтажная</a:t>
            </a:r>
            <a:r>
              <a:rPr lang="ru-RU" dirty="0" smtClean="0">
                <a:latin typeface="Arial" pitchFamily="34" charset="0"/>
              </a:rPr>
              <a:t> матрица. Таким образом, получается иллюстрация поведения рисков по кредитам нескольких поколений в один и тот же период жизненного цикла. В </a:t>
            </a:r>
            <a:r>
              <a:rPr lang="ru-RU" dirty="0" err="1" smtClean="0">
                <a:latin typeface="Arial" pitchFamily="34" charset="0"/>
              </a:rPr>
              <a:t>скоринге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</a:rPr>
              <a:t>винтажный</a:t>
            </a:r>
            <a:r>
              <a:rPr lang="ru-RU" dirty="0" smtClean="0">
                <a:latin typeface="Arial" pitchFamily="34" charset="0"/>
              </a:rPr>
              <a:t> анализ применяется с целью определения периода, после которого состояние задолженности не улучшается (размер «окна наблюдения», </a:t>
            </a:r>
            <a:r>
              <a:rPr lang="ru-RU" dirty="0" err="1" smtClean="0">
                <a:latin typeface="Arial" pitchFamily="34" charset="0"/>
              </a:rPr>
              <a:t>perfomance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</a:rPr>
              <a:t>window</a:t>
            </a:r>
            <a:r>
              <a:rPr lang="ru-RU" dirty="0" smtClean="0">
                <a:latin typeface="Arial" pitchFamily="34" charset="0"/>
              </a:rPr>
              <a:t>). В нашем случае это 1 год. Для разных кредитных продуктов размер окна различный. Например, в ипотеке размер окна как правило 3 года.</a:t>
            </a: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</a:rPr>
              <a:t>Винтажный</a:t>
            </a:r>
            <a:r>
              <a:rPr lang="ru-RU" dirty="0" smtClean="0">
                <a:latin typeface="Arial" pitchFamily="34" charset="0"/>
              </a:rPr>
              <a:t> анализ проводится для конкретного определения дефолтного счета (в примере взят 60+, т.е. наличие просрочки свыше 60 дней).</a:t>
            </a:r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33705D36-84B2-4388-B676-55328096570F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5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Метод миграции просрочек заключается в том, что все кредиты портфеля делятся на несколько корзин в зависимости от длительности просрочки по кредиту. Так, в первую корзину могут быть включены кредиты, не имевшие просрочки; во вторую — кредиты с просрочкой от 1 до 30 дней; в третью — от 31 до 60 и т.д. Последней является корзина дефолтных кредитов. </a:t>
            </a: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dirty="0" smtClean="0">
                <a:latin typeface="Arial" pitchFamily="34" charset="0"/>
              </a:rPr>
              <a:t>Процедура разбиения портфеля на корзины выполняется регулярно, с периодичностью, зависящей от шага разбиения; в нашем примере периодичность составляет 1 год. Уже по результатам двух разбиений можно оценить вероятность перехода кредитов между двумя смежными корзинами. Кредиты заданной корзины в течение месяца либо переходят в смежную корзину (например, из «31–60» в «61–90»), либо остаются в исходной корзине. </a:t>
            </a:r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33705D36-84B2-4388-B676-55328096570F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6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На этапе разбиения как правило, от 50% до 80% счетов попадают в </a:t>
            </a:r>
            <a:r>
              <a:rPr lang="ru-RU" sz="1400" b="1" dirty="0" smtClean="0">
                <a:latin typeface="Arial" pitchFamily="34" charset="0"/>
              </a:rPr>
              <a:t>рабочее</a:t>
            </a:r>
            <a:r>
              <a:rPr lang="ru-RU" dirty="0" smtClean="0">
                <a:latin typeface="Arial" pitchFamily="34" charset="0"/>
              </a:rPr>
              <a:t> множество – именно на этих счетах будет строиться (т.е. формироваться баллы) </a:t>
            </a:r>
            <a:r>
              <a:rPr lang="ru-RU" dirty="0" err="1" smtClean="0">
                <a:latin typeface="Arial" pitchFamily="34" charset="0"/>
              </a:rPr>
              <a:t>скоринговая</a:t>
            </a:r>
            <a:r>
              <a:rPr lang="ru-RU" dirty="0" smtClean="0">
                <a:latin typeface="Arial" pitchFamily="34" charset="0"/>
              </a:rPr>
              <a:t> карта. На остальном множестве – </a:t>
            </a:r>
            <a:r>
              <a:rPr lang="ru-RU" b="1" dirty="0" smtClean="0">
                <a:latin typeface="Arial" pitchFamily="34" charset="0"/>
              </a:rPr>
              <a:t>тестовом</a:t>
            </a:r>
            <a:r>
              <a:rPr lang="ru-RU" dirty="0" smtClean="0">
                <a:latin typeface="Arial" pitchFamily="34" charset="0"/>
              </a:rPr>
              <a:t> – будет впоследствии оцениваться качество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карты.</a:t>
            </a: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dirty="0" smtClean="0">
                <a:latin typeface="Arial" pitchFamily="34" charset="0"/>
              </a:rPr>
              <a:t>Уравновешивание классов плохих и хороших необходимо для лучшей работы алгоритма расчета весов для будущей </a:t>
            </a:r>
            <a:r>
              <a:rPr lang="ru-RU" dirty="0" err="1" smtClean="0">
                <a:latin typeface="Arial" pitchFamily="34" charset="0"/>
              </a:rPr>
              <a:t>скоринговой</a:t>
            </a:r>
            <a:r>
              <a:rPr lang="ru-RU" dirty="0" smtClean="0">
                <a:latin typeface="Arial" pitchFamily="34" charset="0"/>
              </a:rPr>
              <a:t> модели.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Если распределение классов сильно несбалансированное (например, доля плохих 5-7%), то высока вероятность получить статистически не значимую </a:t>
            </a:r>
            <a:r>
              <a:rPr lang="ru-RU" dirty="0" err="1" smtClean="0">
                <a:latin typeface="Arial" pitchFamily="34" charset="0"/>
              </a:rPr>
              <a:t>скоринговую</a:t>
            </a:r>
            <a:r>
              <a:rPr lang="ru-RU" dirty="0" smtClean="0">
                <a:latin typeface="Arial" pitchFamily="34" charset="0"/>
              </a:rPr>
              <a:t> карту. Это обходится путем отбором со смещением: случайно удаляется часть хороших счетов. Чаще всего соотношение плохих к хорошим делают от 1:1 до 1:4.</a:t>
            </a:r>
            <a:endParaRPr lang="en-US" dirty="0" smtClean="0">
              <a:latin typeface="Arial" pitchFamily="34" charset="0"/>
            </a:endParaRP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dirty="0" smtClean="0">
                <a:latin typeface="Arial" pitchFamily="34" charset="0"/>
              </a:rPr>
              <a:t>Однако на тестовом множестве уравновешивание плохих и хороших счетов </a:t>
            </a:r>
            <a:r>
              <a:rPr lang="ru-RU" b="1" dirty="0" smtClean="0">
                <a:latin typeface="Arial" pitchFamily="34" charset="0"/>
              </a:rPr>
              <a:t>не проводится</a:t>
            </a:r>
            <a:r>
              <a:rPr lang="ru-RU" dirty="0" smtClean="0">
                <a:latin typeface="Arial" pitchFamily="34" charset="0"/>
              </a:rPr>
              <a:t>. Их соотношение должно быть максимально приближено к </a:t>
            </a:r>
            <a:r>
              <a:rPr lang="ru-RU" b="1" dirty="0" smtClean="0">
                <a:latin typeface="Arial" pitchFamily="34" charset="0"/>
              </a:rPr>
              <a:t>реальному уровню</a:t>
            </a:r>
            <a:r>
              <a:rPr lang="ru-RU" dirty="0" smtClean="0">
                <a:latin typeface="Arial" pitchFamily="34" charset="0"/>
              </a:rPr>
              <a:t> просрочки кредитного портфеля, так как именно в таких условиях будет применяться </a:t>
            </a:r>
            <a:r>
              <a:rPr lang="ru-RU" dirty="0" err="1" smtClean="0">
                <a:latin typeface="Arial" pitchFamily="34" charset="0"/>
              </a:rPr>
              <a:t>скоринговая</a:t>
            </a:r>
            <a:r>
              <a:rPr lang="ru-RU" dirty="0" smtClean="0">
                <a:latin typeface="Arial" pitchFamily="34" charset="0"/>
              </a:rPr>
              <a:t> карта на новых </a:t>
            </a:r>
            <a:r>
              <a:rPr lang="ru-RU" dirty="0" err="1" smtClean="0">
                <a:latin typeface="Arial" pitchFamily="34" charset="0"/>
              </a:rPr>
              <a:t>аппликантах</a:t>
            </a:r>
            <a:r>
              <a:rPr lang="ru-RU" dirty="0" smtClean="0">
                <a:latin typeface="Arial" pitchFamily="34" charset="0"/>
              </a:rPr>
              <a:t>.</a:t>
            </a:r>
          </a:p>
        </p:txBody>
      </p:sp>
      <p:sp>
        <p:nvSpPr>
          <p:cNvPr id="419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20AE04B1-5C74-4F61-AD8C-9C2D6F1A2286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7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itchFamily="34" charset="0"/>
              </a:rPr>
              <a:t>Значения </a:t>
            </a:r>
            <a:r>
              <a:rPr lang="en-US" dirty="0" err="1" smtClean="0">
                <a:latin typeface="Arial" pitchFamily="34" charset="0"/>
              </a:rPr>
              <a:t>WoE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близкое к 0 говорит о том, что ничего определенного о величине риска в отношении данного атрибута сказать нельзя.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9B4040"/>
                </a:solidFill>
                <a:latin typeface="FreeSet"/>
              </a:defRPr>
            </a:lvl1pPr>
            <a:lvl2pPr marL="742950" indent="-285750" eaLnBrk="0" hangingPunct="0">
              <a:defRPr sz="2400">
                <a:solidFill>
                  <a:srgbClr val="9B4040"/>
                </a:solidFill>
                <a:latin typeface="FreeSet"/>
              </a:defRPr>
            </a:lvl2pPr>
            <a:lvl3pPr marL="11430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3pPr>
            <a:lvl4pPr marL="16002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4pPr>
            <a:lvl5pPr marL="2057400" indent="-228600" eaLnBrk="0" hangingPunct="0">
              <a:defRPr sz="2400">
                <a:solidFill>
                  <a:srgbClr val="9B4040"/>
                </a:solidFill>
                <a:latin typeface="FreeSe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B4040"/>
                </a:solidFill>
                <a:latin typeface="FreeSet"/>
              </a:defRPr>
            </a:lvl9pPr>
          </a:lstStyle>
          <a:p>
            <a:pPr algn="r" eaLnBrk="1" hangingPunct="1"/>
            <a:fld id="{3AD720BD-028E-4D9F-9C03-5AFA889B51EA}" type="slidenum">
              <a:rPr lang="ru-RU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12</a:t>
            </a:fld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09127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888" y="2462885"/>
            <a:ext cx="6400800" cy="5357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16000"/>
            <a:ext cx="8640960" cy="3528392"/>
          </a:xfrm>
          <a:prstGeom prst="rect">
            <a:avLst/>
          </a:prstGeom>
        </p:spPr>
        <p:txBody>
          <a:bodyPr/>
          <a:lstStyle>
            <a:lvl2pPr marL="914400" indent="-45720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714500" indent="-342900"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2171700" indent="-342900"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995" y="1116000"/>
            <a:ext cx="4248000" cy="352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V="1">
            <a:off x="0" y="5124600"/>
            <a:ext cx="91440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works\besegroup\презентация\page and titl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5"/>
          <p:cNvSpPr>
            <a:spLocks noGrp="1"/>
          </p:cNvSpPr>
          <p:nvPr>
            <p:ph type="body" sz="quarter" idx="10"/>
          </p:nvPr>
        </p:nvSpPr>
        <p:spPr>
          <a:xfrm>
            <a:off x="539106" y="1573604"/>
            <a:ext cx="8065342" cy="1790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934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works\besegroup\презентация\cover1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s\besegroup\презентация\page and title-0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lang="ru-RU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segroup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422156"/>
          </a:xfrm>
        </p:spPr>
        <p:txBody>
          <a:bodyPr/>
          <a:lstStyle/>
          <a:p>
            <a:r>
              <a:rPr lang="en-US" dirty="0" err="1" smtClean="0"/>
              <a:t>Deductor</a:t>
            </a:r>
            <a:r>
              <a:rPr lang="en-US" dirty="0" smtClean="0"/>
              <a:t> Credit Scorecard Modeler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1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16013"/>
            <a:ext cx="3332591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Конечные классы</a:t>
            </a:r>
            <a:r>
              <a:rPr lang="en-US" smtClean="0"/>
              <a:t>: WoE</a:t>
            </a:r>
            <a:endParaRPr lang="ru-RU" dirty="0"/>
          </a:p>
        </p:txBody>
      </p:sp>
      <p:sp>
        <p:nvSpPr>
          <p:cNvPr id="8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4932040" y="2234027"/>
            <a:ext cx="2736304" cy="1330436"/>
          </a:xfrm>
          <a:prstGeom prst="wedgeRoundRectCallout">
            <a:avLst>
              <a:gd name="adj1" fmla="val -62945"/>
              <a:gd name="adj2" fmla="val 25443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Weight of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Evidence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оценка предсказательной силы атрибута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16013"/>
            <a:ext cx="3753075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Конечные классы</a:t>
            </a:r>
            <a:r>
              <a:rPr lang="en-US" smtClean="0"/>
              <a:t>: IV</a:t>
            </a:r>
            <a:endParaRPr lang="ru-RU" dirty="0"/>
          </a:p>
        </p:txBody>
      </p:sp>
      <p:sp>
        <p:nvSpPr>
          <p:cNvPr id="8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5501772" y="2637167"/>
            <a:ext cx="2886653" cy="1636903"/>
          </a:xfrm>
          <a:prstGeom prst="wedgeRoundRectCallout">
            <a:avLst>
              <a:gd name="adj1" fmla="val -64386"/>
              <a:gd name="adj2" fmla="val -19286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Information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Value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выбор значимых атрибутов для построения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скоринговой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карты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47664" y="1116013"/>
            <a:ext cx="4411265" cy="3529012"/>
          </a:xfrm>
        </p:spPr>
      </p:pic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2843808" y="267494"/>
            <a:ext cx="6300192" cy="482203"/>
          </a:xfrm>
        </p:spPr>
        <p:txBody>
          <a:bodyPr/>
          <a:lstStyle/>
          <a:p>
            <a:r>
              <a:rPr lang="ru-RU" dirty="0" smtClean="0"/>
              <a:t>Моделирование:</a:t>
            </a:r>
            <a:r>
              <a:rPr lang="en-US" dirty="0" smtClean="0"/>
              <a:t> </a:t>
            </a:r>
            <a:r>
              <a:rPr lang="ru-RU" dirty="0" smtClean="0"/>
              <a:t>карта</a:t>
            </a:r>
            <a:endParaRPr lang="en-US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399482" y="1469508"/>
            <a:ext cx="576064" cy="326248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4283968" y="3219822"/>
            <a:ext cx="2376264" cy="1126125"/>
          </a:xfrm>
          <a:prstGeom prst="wedgeRoundRectCallout">
            <a:avLst>
              <a:gd name="adj1" fmla="val -65223"/>
              <a:gd name="adj2" fmla="val -21459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Баллы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скоринговой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карты</a:t>
            </a:r>
            <a:endParaRPr lang="ru-RU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2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114300">
              <a:buNone/>
            </a:pPr>
            <a:r>
              <a:rPr lang="ru-RU" sz="2800" dirty="0" smtClean="0"/>
              <a:t>Калибровка – преобразование модели логистической регрессии в </a:t>
            </a:r>
            <a:r>
              <a:rPr lang="ru-RU" sz="2800" dirty="0" err="1" smtClean="0"/>
              <a:t>скоринговую</a:t>
            </a:r>
            <a:r>
              <a:rPr lang="ru-RU" sz="2800" dirty="0" smtClean="0"/>
              <a:t> карту:</a:t>
            </a:r>
          </a:p>
          <a:p>
            <a:pPr lvl="1"/>
            <a:r>
              <a:rPr lang="ru-RU" sz="2400" dirty="0" smtClean="0"/>
              <a:t>Масштабирование – перевод коэффициентов в баллы (по умолчанию в стандарт </a:t>
            </a:r>
            <a:r>
              <a:rPr lang="en-US" sz="2400" dirty="0" smtClean="0"/>
              <a:t>FICO);</a:t>
            </a:r>
            <a:endParaRPr lang="ru-RU" sz="2400" dirty="0" smtClean="0"/>
          </a:p>
          <a:p>
            <a:pPr lvl="1"/>
            <a:r>
              <a:rPr lang="ru-RU" sz="2400" dirty="0"/>
              <a:t>Сдвиг </a:t>
            </a:r>
            <a:r>
              <a:rPr lang="ru-RU" sz="2400" dirty="0" smtClean="0"/>
              <a:t>и внесение поправки на априорные вероятности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Моделирование</a:t>
            </a:r>
            <a:r>
              <a:rPr lang="en-US" smtClean="0"/>
              <a:t>: </a:t>
            </a:r>
            <a:r>
              <a:rPr lang="ru-RU" smtClean="0"/>
              <a:t>калибровка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Reject Inference</a:t>
            </a:r>
            <a:r>
              <a:rPr lang="ru-RU" sz="2400" dirty="0" smtClean="0"/>
              <a:t> (анализ отклоненных заявок) – процедура включения в данные для построения </a:t>
            </a:r>
            <a:r>
              <a:rPr lang="ru-RU" sz="2400" dirty="0" err="1" smtClean="0"/>
              <a:t>скоринговой</a:t>
            </a:r>
            <a:r>
              <a:rPr lang="ru-RU" sz="2400" dirty="0" smtClean="0"/>
              <a:t> модели отклоненных заявок с целью смещения результата.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Опциональный этап, в некоторых случаях может улучшить качество</a:t>
            </a:r>
            <a:r>
              <a:rPr lang="en-US" sz="2400" dirty="0" smtClean="0"/>
              <a:t> </a:t>
            </a:r>
            <a:r>
              <a:rPr lang="ru-RU" sz="2400" dirty="0" err="1" smtClean="0"/>
              <a:t>скоринговой</a:t>
            </a:r>
            <a:r>
              <a:rPr lang="ru-RU" sz="2400" dirty="0" smtClean="0"/>
              <a:t> карты</a:t>
            </a:r>
            <a:r>
              <a:rPr lang="en-US" sz="2400" dirty="0" smtClean="0"/>
              <a:t>.</a:t>
            </a:r>
            <a:r>
              <a:rPr lang="ru-RU" sz="2400" dirty="0" smtClean="0"/>
              <a:t> Рекомендуется при большом числе отказов в истории заявок.</a:t>
            </a:r>
          </a:p>
        </p:txBody>
      </p:sp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 Inference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00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162009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 Inference: </a:t>
            </a:r>
            <a:r>
              <a:rPr lang="ru-RU" smtClean="0"/>
              <a:t>моделирование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742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9" y="1116013"/>
            <a:ext cx="6155522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Оценка качества карты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7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116000"/>
            <a:ext cx="3479898" cy="352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err="1"/>
              <a:t>Gini</a:t>
            </a:r>
            <a:r>
              <a:rPr lang="en-US" sz="2400" dirty="0"/>
              <a:t> = B / (A + B)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/>
              <a:t>Индекс Джини –интегральная характеристика, позволяющая судить о прогностической силе </a:t>
            </a:r>
            <a:r>
              <a:rPr lang="ru-RU" sz="2400" dirty="0" err="1"/>
              <a:t>скоринговой</a:t>
            </a:r>
            <a:r>
              <a:rPr lang="ru-RU" sz="2400" dirty="0"/>
              <a:t> карты</a:t>
            </a:r>
          </a:p>
        </p:txBody>
      </p:sp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Качество карты</a:t>
            </a:r>
            <a:r>
              <a:rPr lang="en-US" smtClean="0"/>
              <a:t>:</a:t>
            </a:r>
            <a:r>
              <a:rPr lang="ru-RU" smtClean="0"/>
              <a:t> индекс </a:t>
            </a:r>
            <a:r>
              <a:rPr lang="en-US" smtClean="0"/>
              <a:t>GINI</a:t>
            </a:r>
            <a:endParaRPr lang="en-US" dirty="0" smtClean="0"/>
          </a:p>
        </p:txBody>
      </p:sp>
      <p:cxnSp>
        <p:nvCxnSpPr>
          <p:cNvPr id="22532" name="Прямая со стрелкой 6"/>
          <p:cNvCxnSpPr>
            <a:cxnSpLocks noChangeShapeType="1"/>
          </p:cNvCxnSpPr>
          <p:nvPr/>
        </p:nvCxnSpPr>
        <p:spPr bwMode="auto">
          <a:xfrm>
            <a:off x="993775" y="3797118"/>
            <a:ext cx="4078288" cy="119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3" name="Прямая со стрелкой 9"/>
          <p:cNvCxnSpPr>
            <a:cxnSpLocks noChangeShapeType="1"/>
          </p:cNvCxnSpPr>
          <p:nvPr/>
        </p:nvCxnSpPr>
        <p:spPr bwMode="auto">
          <a:xfrm rot="16200000" flipV="1">
            <a:off x="-256381" y="2549343"/>
            <a:ext cx="2500313" cy="95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1011239" y="1464683"/>
            <a:ext cx="3857625" cy="1191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Прямая соединительная линия 16"/>
          <p:cNvCxnSpPr>
            <a:cxnSpLocks noChangeShapeType="1"/>
          </p:cNvCxnSpPr>
          <p:nvPr/>
        </p:nvCxnSpPr>
        <p:spPr bwMode="auto">
          <a:xfrm rot="5400000">
            <a:off x="3679825" y="2635464"/>
            <a:ext cx="2357438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Прямая соединительная линия 18"/>
          <p:cNvCxnSpPr>
            <a:cxnSpLocks noChangeShapeType="1"/>
            <a:stCxn id="22537" idx="0"/>
          </p:cNvCxnSpPr>
          <p:nvPr/>
        </p:nvCxnSpPr>
        <p:spPr bwMode="auto">
          <a:xfrm flipV="1">
            <a:off x="1001713" y="1480162"/>
            <a:ext cx="3867150" cy="232529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Полилиния 19"/>
          <p:cNvSpPr>
            <a:spLocks noChangeArrowheads="1"/>
          </p:cNvSpPr>
          <p:nvPr/>
        </p:nvSpPr>
        <p:spPr bwMode="auto">
          <a:xfrm>
            <a:off x="1001714" y="1492068"/>
            <a:ext cx="3844925" cy="2313384"/>
          </a:xfrm>
          <a:custGeom>
            <a:avLst/>
            <a:gdLst>
              <a:gd name="T0" fmla="*/ 0 w 3844886"/>
              <a:gd name="T1" fmla="*/ 3081782 h 3084722"/>
              <a:gd name="T2" fmla="*/ 517862 w 3844886"/>
              <a:gd name="T3" fmla="*/ 1882092 h 3084722"/>
              <a:gd name="T4" fmla="*/ 1410355 w 3844886"/>
              <a:gd name="T5" fmla="*/ 913532 h 3084722"/>
              <a:gd name="T6" fmla="*/ 2600345 w 3844886"/>
              <a:gd name="T7" fmla="*/ 297175 h 3084722"/>
              <a:gd name="T8" fmla="*/ 3845419 w 3844886"/>
              <a:gd name="T9" fmla="*/ 0 h 30847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4886"/>
              <a:gd name="T16" fmla="*/ 0 h 3084722"/>
              <a:gd name="T17" fmla="*/ 3844886 w 3844886"/>
              <a:gd name="T18" fmla="*/ 3084722 h 30847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4886" h="3084722">
                <a:moveTo>
                  <a:pt x="0" y="3084722"/>
                </a:moveTo>
                <a:cubicBezTo>
                  <a:pt x="141383" y="2665163"/>
                  <a:pt x="282766" y="2245604"/>
                  <a:pt x="517792" y="1883884"/>
                </a:cubicBezTo>
                <a:cubicBezTo>
                  <a:pt x="752818" y="1522164"/>
                  <a:pt x="1063128" y="1178805"/>
                  <a:pt x="1410159" y="914400"/>
                </a:cubicBezTo>
                <a:cubicBezTo>
                  <a:pt x="1757190" y="649995"/>
                  <a:pt x="2194192" y="449855"/>
                  <a:pt x="2599980" y="297455"/>
                </a:cubicBezTo>
                <a:cubicBezTo>
                  <a:pt x="3005768" y="145055"/>
                  <a:pt x="3600679" y="47740"/>
                  <a:pt x="3844886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accent2"/>
            </a:solidFill>
            <a:round/>
            <a:headEnd/>
            <a:tailEnd type="none" w="lg" len="lg"/>
          </a:ln>
        </p:spPr>
        <p:txBody>
          <a:bodyPr lIns="46800" tIns="46800" rIns="46800" bIns="46800" anchor="ctr">
            <a:noAutofit/>
          </a:bodyPr>
          <a:lstStyle/>
          <a:p>
            <a:endParaRPr lang="ru-RU"/>
          </a:p>
        </p:txBody>
      </p:sp>
      <p:cxnSp>
        <p:nvCxnSpPr>
          <p:cNvPr id="22538" name="Прямая соединительная линия 22"/>
          <p:cNvCxnSpPr>
            <a:cxnSpLocks noChangeShapeType="1"/>
            <a:stCxn id="22537" idx="0"/>
          </p:cNvCxnSpPr>
          <p:nvPr/>
        </p:nvCxnSpPr>
        <p:spPr bwMode="auto">
          <a:xfrm flipV="1">
            <a:off x="1001714" y="1473018"/>
            <a:ext cx="657225" cy="2332434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1665289" y="1464684"/>
            <a:ext cx="3171825" cy="3572"/>
          </a:xfrm>
          <a:prstGeom prst="line">
            <a:avLst/>
          </a:prstGeom>
          <a:noFill/>
          <a:ln w="28575" algn="ctr">
            <a:solidFill>
              <a:srgbClr val="00B050">
                <a:alpha val="59999"/>
              </a:srgbClr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Content Placeholder 8"/>
          <p:cNvSpPr txBox="1">
            <a:spLocks/>
          </p:cNvSpPr>
          <p:nvPr/>
        </p:nvSpPr>
        <p:spPr bwMode="auto">
          <a:xfrm>
            <a:off x="852289" y="4263582"/>
            <a:ext cx="4210844" cy="267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lvl="1" indent="-476250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/>
            </a:pPr>
            <a:r>
              <a:rPr lang="ru-RU" sz="1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Портфель, упорядоченный по баллу карты</a:t>
            </a:r>
          </a:p>
          <a:p>
            <a:pPr marL="0" lvl="1" indent="-476250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/>
            </a:pPr>
            <a:endParaRPr lang="ru-RU" sz="1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ontent Placeholder 8"/>
          <p:cNvSpPr txBox="1">
            <a:spLocks/>
          </p:cNvSpPr>
          <p:nvPr/>
        </p:nvSpPr>
        <p:spPr bwMode="auto">
          <a:xfrm>
            <a:off x="1497014" y="3939993"/>
            <a:ext cx="1000125" cy="2678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2pPr marL="0" lvl="1" indent="-476250" algn="ctr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 sz="1100" kern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ru-RU" dirty="0"/>
              <a:t>Плохие</a:t>
            </a:r>
          </a:p>
          <a:p>
            <a:pPr lvl="1"/>
            <a:endParaRPr lang="ru-RU" dirty="0"/>
          </a:p>
        </p:txBody>
      </p:sp>
      <p:cxnSp>
        <p:nvCxnSpPr>
          <p:cNvPr id="22542" name="Прямая со стрелкой 31"/>
          <p:cNvCxnSpPr>
            <a:cxnSpLocks noChangeShapeType="1"/>
          </p:cNvCxnSpPr>
          <p:nvPr/>
        </p:nvCxnSpPr>
        <p:spPr bwMode="auto">
          <a:xfrm rot="10800000">
            <a:off x="925513" y="4055483"/>
            <a:ext cx="571500" cy="119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Content Placeholder 8"/>
          <p:cNvSpPr txBox="1">
            <a:spLocks/>
          </p:cNvSpPr>
          <p:nvPr/>
        </p:nvSpPr>
        <p:spPr bwMode="auto">
          <a:xfrm>
            <a:off x="3282951" y="3939993"/>
            <a:ext cx="1000125" cy="2678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2pPr marL="0" lvl="1" indent="-476250" algn="ctr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 sz="1100" kern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ru-RU" dirty="0"/>
              <a:t>Хорошие</a:t>
            </a:r>
          </a:p>
          <a:p>
            <a:pPr lvl="1"/>
            <a:endParaRPr lang="ru-RU" dirty="0"/>
          </a:p>
        </p:txBody>
      </p:sp>
      <p:cxnSp>
        <p:nvCxnSpPr>
          <p:cNvPr id="22544" name="Прямая со стрелкой 48"/>
          <p:cNvCxnSpPr>
            <a:cxnSpLocks noChangeShapeType="1"/>
          </p:cNvCxnSpPr>
          <p:nvPr/>
        </p:nvCxnSpPr>
        <p:spPr bwMode="auto">
          <a:xfrm>
            <a:off x="4281489" y="4047150"/>
            <a:ext cx="587375" cy="119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Content Placeholder 8"/>
          <p:cNvSpPr txBox="1">
            <a:spLocks/>
          </p:cNvSpPr>
          <p:nvPr/>
        </p:nvSpPr>
        <p:spPr bwMode="auto">
          <a:xfrm rot="16200000">
            <a:off x="-162255" y="2371807"/>
            <a:ext cx="1660922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lvl="1" indent="-476250" algn="ctr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/>
            </a:pPr>
            <a:r>
              <a:rPr lang="ru-RU" sz="1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Доля от всех плохих</a:t>
            </a:r>
          </a:p>
          <a:p>
            <a:pPr marL="0" lvl="1" indent="-476250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/>
            </a:pPr>
            <a:endParaRPr lang="ru-RU" sz="1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Content Placeholder 8"/>
          <p:cNvSpPr txBox="1">
            <a:spLocks/>
          </p:cNvSpPr>
          <p:nvPr/>
        </p:nvSpPr>
        <p:spPr bwMode="auto">
          <a:xfrm>
            <a:off x="876300" y="1093208"/>
            <a:ext cx="947738" cy="267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lvl="1" indent="-476250" algn="ctr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/>
            </a:pPr>
            <a:r>
              <a:rPr lang="ru-RU" sz="11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Плохие</a:t>
            </a:r>
          </a:p>
          <a:p>
            <a:pPr marL="0" lvl="1" indent="-476250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/>
            </a:pPr>
            <a:endParaRPr lang="ru-RU" sz="1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Левая фигурная скобка 59"/>
          <p:cNvSpPr/>
          <p:nvPr/>
        </p:nvSpPr>
        <p:spPr bwMode="auto">
          <a:xfrm rot="5400000">
            <a:off x="1286454" y="1065212"/>
            <a:ext cx="132169" cy="609625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scene3d>
            <a:camera prst="orthographicFront"/>
            <a:lightRig rig="threePt" dir="t"/>
          </a:scene3d>
          <a:sp3d/>
        </p:spPr>
        <p:txBody>
          <a:bodyPr vert="vert270" lIns="46800" tIns="46800" rIns="46800" bIns="46800" anchor="ctr"/>
          <a:lstStyle/>
          <a:p>
            <a:pPr algn="ctr"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62" name="Левая фигурная скобка 61"/>
          <p:cNvSpPr/>
          <p:nvPr/>
        </p:nvSpPr>
        <p:spPr bwMode="auto">
          <a:xfrm rot="5400000">
            <a:off x="3196818" y="-164111"/>
            <a:ext cx="107157" cy="3071834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scene3d>
            <a:camera prst="orthographicFront"/>
            <a:lightRig rig="threePt" dir="t"/>
          </a:scene3d>
          <a:sp3d/>
        </p:spPr>
        <p:txBody>
          <a:bodyPr vert="vert270" lIns="46800" tIns="46800" rIns="46800" bIns="46800" anchor="ctr"/>
          <a:lstStyle/>
          <a:p>
            <a:pPr algn="ctr"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63" name="Content Placeholder 8"/>
          <p:cNvSpPr txBox="1">
            <a:spLocks/>
          </p:cNvSpPr>
          <p:nvPr/>
        </p:nvSpPr>
        <p:spPr bwMode="auto">
          <a:xfrm>
            <a:off x="2762250" y="1103925"/>
            <a:ext cx="947738" cy="2678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2pPr marL="0" lvl="1" indent="-476250" algn="ctr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 sz="1100" kern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ru-RU" dirty="0"/>
              <a:t>Хорошие</a:t>
            </a:r>
          </a:p>
          <a:p>
            <a:pPr lvl="1"/>
            <a:endParaRPr lang="ru-RU" dirty="0"/>
          </a:p>
        </p:txBody>
      </p:sp>
      <p:sp>
        <p:nvSpPr>
          <p:cNvPr id="32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2161824" y="3235219"/>
            <a:ext cx="1186040" cy="513191"/>
          </a:xfrm>
          <a:prstGeom prst="wedgeRoundRectCallout">
            <a:avLst>
              <a:gd name="adj1" fmla="val -70135"/>
              <a:gd name="adj2" fmla="val -50319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Случайное угадывание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2193516" y="2425217"/>
            <a:ext cx="1678807" cy="513191"/>
          </a:xfrm>
          <a:prstGeom prst="wedgeRoundRectCallout">
            <a:avLst>
              <a:gd name="adj1" fmla="val -65866"/>
              <a:gd name="adj2" fmla="val -38963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marL="0" lvl="1" indent="-476250" algn="ctr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/>
            </a:pPr>
            <a:r>
              <a:rPr lang="en-US" sz="12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ru-RU" sz="12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sz="1200" kern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скоринговая</a:t>
            </a:r>
            <a:r>
              <a:rPr lang="ru-RU" sz="12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карта</a:t>
            </a:r>
          </a:p>
        </p:txBody>
      </p:sp>
      <p:sp>
        <p:nvSpPr>
          <p:cNvPr id="34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1861072" y="1506441"/>
            <a:ext cx="1526407" cy="513191"/>
          </a:xfrm>
          <a:prstGeom prst="wedgeRoundRectCallout">
            <a:avLst>
              <a:gd name="adj1" fmla="val -63103"/>
              <a:gd name="adj2" fmla="val -29572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marL="0" lvl="1" indent="-476250" algn="ctr" eaLnBrk="0" hangingPunct="0">
              <a:spcBef>
                <a:spcPct val="20000"/>
              </a:spcBef>
              <a:buClr>
                <a:srgbClr val="981D20"/>
              </a:buClr>
              <a:buFont typeface="Wingdings" pitchFamily="2" charset="2"/>
              <a:buNone/>
              <a:defRPr/>
            </a:pPr>
            <a:r>
              <a:rPr lang="en-US" sz="12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ru-RU" sz="12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sz="12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идеальная </a:t>
            </a:r>
            <a:r>
              <a:rPr lang="ru-RU" sz="12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модель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9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02290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Качество карты</a:t>
            </a:r>
            <a:r>
              <a:rPr lang="en-US" smtClean="0"/>
              <a:t>:</a:t>
            </a:r>
            <a:r>
              <a:rPr lang="ru-RU" smtClean="0"/>
              <a:t> Статистика </a:t>
            </a:r>
            <a:r>
              <a:rPr lang="en-US" smtClean="0"/>
              <a:t>K-S</a:t>
            </a:r>
            <a:endParaRPr lang="en-US" dirty="0" smtClean="0"/>
          </a:p>
        </p:txBody>
      </p:sp>
      <p:cxnSp>
        <p:nvCxnSpPr>
          <p:cNvPr id="23557" name="Прямая со стрелкой 33"/>
          <p:cNvCxnSpPr>
            <a:cxnSpLocks noChangeShapeType="1"/>
          </p:cNvCxnSpPr>
          <p:nvPr/>
        </p:nvCxnSpPr>
        <p:spPr bwMode="auto">
          <a:xfrm>
            <a:off x="4020356" y="1835885"/>
            <a:ext cx="0" cy="1190035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4355976" y="2384063"/>
            <a:ext cx="3312368" cy="1466644"/>
          </a:xfrm>
          <a:prstGeom prst="wedgeRoundRectCallout">
            <a:avLst>
              <a:gd name="adj1" fmla="val -58573"/>
              <a:gd name="adj2" fmla="val -22864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/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Статистика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Колмогорова-Смирнова – максимальное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расстояние между функциями распределения хороших и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плохих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0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16013"/>
            <a:ext cx="4494089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 порогового балла</a:t>
            </a:r>
            <a:endParaRPr lang="en-US" dirty="0" smtClean="0"/>
          </a:p>
        </p:txBody>
      </p:sp>
      <p:sp>
        <p:nvSpPr>
          <p:cNvPr id="8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5652120" y="2211710"/>
            <a:ext cx="2194952" cy="1236029"/>
          </a:xfrm>
          <a:prstGeom prst="wedgeRoundRectCallout">
            <a:avLst>
              <a:gd name="adj1" fmla="val -62954"/>
              <a:gd name="adj2" fmla="val -21389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базовых способа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расчета порогового балла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0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Построение </a:t>
            </a:r>
            <a:r>
              <a:rPr lang="ru-RU" sz="2400" dirty="0" err="1" smtClean="0"/>
              <a:t>скоринговой</a:t>
            </a:r>
            <a:r>
              <a:rPr lang="ru-RU" sz="2400" dirty="0" smtClean="0"/>
              <a:t> системы делится на две подзадачи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Deductor</a:t>
            </a:r>
            <a:r>
              <a:rPr lang="en-US" sz="2400" dirty="0" smtClean="0"/>
              <a:t> Credit Scorecard Modeler </a:t>
            </a:r>
            <a:r>
              <a:rPr lang="ru-RU" sz="2400" dirty="0" smtClean="0"/>
              <a:t>решает задачу построения карт.</a:t>
            </a:r>
            <a:endParaRPr lang="en-US" sz="2400" dirty="0" smtClean="0"/>
          </a:p>
        </p:txBody>
      </p:sp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скоринга</a:t>
            </a:r>
            <a:endParaRPr lang="en-US" dirty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21108658"/>
              </p:ext>
            </p:extLst>
          </p:nvPr>
        </p:nvGraphicFramePr>
        <p:xfrm>
          <a:off x="899592" y="2193708"/>
          <a:ext cx="7128792" cy="124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571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Перед внедрением </a:t>
            </a:r>
            <a:r>
              <a:rPr lang="ru-RU" sz="2400" dirty="0" err="1" smtClean="0"/>
              <a:t>скоринговой</a:t>
            </a:r>
            <a:r>
              <a:rPr lang="ru-RU" sz="2400" dirty="0" smtClean="0"/>
              <a:t> карты нужно убедиться, что текущий поток клиентов соответствует клиентам, на которых производилось моделирование.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Отсутствие сдвига в совокупностях нужно проверять на регулярной основе и после внедрения </a:t>
            </a:r>
            <a:r>
              <a:rPr lang="ru-RU" sz="2400" dirty="0" err="1" smtClean="0"/>
              <a:t>скоринговой</a:t>
            </a:r>
            <a:r>
              <a:rPr lang="ru-RU" sz="2400" dirty="0" smtClean="0"/>
              <a:t> карты в процессы принятия решений.</a:t>
            </a:r>
          </a:p>
        </p:txBody>
      </p:sp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Тестирование и мониторинг</a:t>
            </a:r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1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16013"/>
            <a:ext cx="4798440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Тестирование и мониторинг</a:t>
            </a:r>
            <a:endParaRPr lang="ru-RU" dirty="0" smtClean="0"/>
          </a:p>
        </p:txBody>
      </p:sp>
      <p:sp>
        <p:nvSpPr>
          <p:cNvPr id="4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5704656" y="2067694"/>
            <a:ext cx="2448272" cy="787177"/>
          </a:xfrm>
          <a:prstGeom prst="wedgeRoundRectCallout">
            <a:avLst>
              <a:gd name="adj1" fmla="val -58573"/>
              <a:gd name="adj2" fmla="val -22864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</a:rPr>
              <a:t>Индекс </a:t>
            </a:r>
            <a:r>
              <a:rPr lang="ru-RU" sz="1600" dirty="0">
                <a:latin typeface="Arial" pitchFamily="34" charset="0"/>
              </a:rPr>
              <a:t>сдвига популяции – </a:t>
            </a:r>
            <a:r>
              <a:rPr lang="en-US" sz="1600" dirty="0">
                <a:latin typeface="Arial" pitchFamily="34" charset="0"/>
              </a:rPr>
              <a:t>PSI Index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6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3258937"/>
              </p:ext>
            </p:extLst>
          </p:nvPr>
        </p:nvGraphicFramePr>
        <p:xfrm>
          <a:off x="250825" y="1116013"/>
          <a:ext cx="4248150" cy="352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Мониторинг, </a:t>
            </a:r>
            <a:r>
              <a:rPr lang="ru-RU" sz="2400" dirty="0" err="1" smtClean="0"/>
              <a:t>перекалибровка</a:t>
            </a:r>
            <a:r>
              <a:rPr lang="ru-RU" sz="2400" dirty="0" smtClean="0"/>
              <a:t> и возможность «горячей» замены карт.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Интеграция в кредитный конвейер </a:t>
            </a:r>
            <a:r>
              <a:rPr lang="ru-RU" sz="2400" b="1" dirty="0" smtClean="0">
                <a:solidFill>
                  <a:schemeClr val="tx2"/>
                </a:solidFill>
              </a:rPr>
              <a:t>не входит </a:t>
            </a:r>
            <a:r>
              <a:rPr lang="ru-RU" sz="2400" dirty="0" smtClean="0"/>
              <a:t>в состав данного решения.</a:t>
            </a:r>
            <a:endParaRPr lang="ru-RU" sz="2400" dirty="0"/>
          </a:p>
        </p:txBody>
      </p:sp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Тестирование и мониторинг</a:t>
            </a:r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7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239299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Обучение риск-аналитиков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07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Deductor</a:t>
            </a:r>
            <a:r>
              <a:rPr lang="en-US" dirty="0" smtClean="0"/>
              <a:t> Credit Scorecard Modeler</a:t>
            </a:r>
            <a:r>
              <a:rPr lang="ru-RU" dirty="0" smtClean="0"/>
              <a:t> позволяет</a:t>
            </a:r>
            <a:r>
              <a:rPr lang="en-US" dirty="0" smtClean="0"/>
              <a:t>:</a:t>
            </a:r>
            <a:endParaRPr lang="ru-RU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в 5-6 раз сократить трудозатраты аналитиков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обосновать корректность каждого этапа построения карты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адаптировать без программирования, в том числе методами </a:t>
            </a:r>
            <a:r>
              <a:rPr lang="en-US" dirty="0" smtClean="0"/>
              <a:t>Data Mining</a:t>
            </a:r>
            <a:endParaRPr lang="ru-RU" dirty="0" smtClean="0"/>
          </a:p>
        </p:txBody>
      </p:sp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Ключевые преимущества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Базель</a:t>
            </a:r>
            <a:r>
              <a:rPr lang="en-US" sz="2400" dirty="0" smtClean="0"/>
              <a:t> II</a:t>
            </a:r>
            <a:r>
              <a:rPr lang="ru-RU" sz="2400" dirty="0" smtClean="0"/>
              <a:t> предоставляет банкам возможность использовать внутренние рейтинги при расчете достаточности капитала для покрытия кредитных рисков.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Кредитный </a:t>
            </a:r>
            <a:r>
              <a:rPr lang="ru-RU" sz="2400" dirty="0" err="1" smtClean="0"/>
              <a:t>скоринг</a:t>
            </a:r>
            <a:r>
              <a:rPr lang="ru-RU" sz="2400" dirty="0" smtClean="0"/>
              <a:t> позволяет рассчитать</a:t>
            </a:r>
            <a:r>
              <a:rPr lang="en-US" sz="2400" dirty="0" smtClean="0"/>
              <a:t>:</a:t>
            </a:r>
          </a:p>
          <a:p>
            <a:pPr lvl="1"/>
            <a:r>
              <a:rPr lang="ru-RU" sz="2000" dirty="0" smtClean="0"/>
              <a:t>вероятность дефолта контрагента (</a:t>
            </a:r>
            <a:r>
              <a:rPr lang="en-US" sz="2000" dirty="0" smtClean="0"/>
              <a:t>PD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lvl="1"/>
            <a:r>
              <a:rPr lang="ru-RU" sz="2000" dirty="0" smtClean="0"/>
              <a:t>Ожидаемые</a:t>
            </a:r>
            <a:r>
              <a:rPr lang="en-US" sz="2000" dirty="0" smtClean="0"/>
              <a:t> (EL)</a:t>
            </a:r>
            <a:r>
              <a:rPr lang="ru-RU" sz="2000" dirty="0" smtClean="0"/>
              <a:t> и неожидаемые </a:t>
            </a:r>
            <a:r>
              <a:rPr lang="en-US" sz="2000" dirty="0" smtClean="0"/>
              <a:t>(UL) </a:t>
            </a:r>
            <a:r>
              <a:rPr lang="ru-RU" sz="2000" dirty="0" smtClean="0"/>
              <a:t>потери</a:t>
            </a:r>
          </a:p>
          <a:p>
            <a:pPr lvl="1"/>
            <a:r>
              <a:rPr lang="ru-RU" sz="2000" dirty="0" smtClean="0"/>
              <a:t>Количественное выражение рисков</a:t>
            </a:r>
          </a:p>
        </p:txBody>
      </p:sp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Подготовка к Базелю</a:t>
            </a:r>
            <a:r>
              <a:rPr lang="en-US" smtClean="0"/>
              <a:t> II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7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Решение позволяет выполнить минимальные требования Базель </a:t>
            </a:r>
            <a:r>
              <a:rPr lang="en-US" sz="2800" dirty="0" smtClean="0"/>
              <a:t>II</a:t>
            </a:r>
            <a:r>
              <a:rPr lang="ru-RU" sz="2800" dirty="0" smtClean="0"/>
              <a:t> в части кредитных рисков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lvl="1"/>
            <a:r>
              <a:rPr lang="ru-RU" sz="2400" dirty="0" err="1" smtClean="0"/>
              <a:t>Скоринговый</a:t>
            </a:r>
            <a:r>
              <a:rPr lang="ru-RU" sz="2400" dirty="0" smtClean="0"/>
              <a:t> балл – количественная оценка риска заемщика и транзакции</a:t>
            </a:r>
          </a:p>
          <a:p>
            <a:pPr lvl="1"/>
            <a:r>
              <a:rPr lang="ru-RU" sz="2400" dirty="0" smtClean="0"/>
              <a:t>Обоснование рейтинговых критериев на базе статистики кредитов</a:t>
            </a:r>
          </a:p>
          <a:p>
            <a:pPr lvl="1"/>
            <a:r>
              <a:rPr lang="ru-RU" sz="2400" dirty="0" smtClean="0"/>
              <a:t>Регулярный пересмотр и корректировка рейтингов</a:t>
            </a:r>
          </a:p>
        </p:txBody>
      </p:sp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Требования Базель</a:t>
            </a:r>
            <a:r>
              <a:rPr lang="en-US" smtClean="0"/>
              <a:t> II</a:t>
            </a:r>
            <a:r>
              <a:rPr lang="ru-RU" smtClean="0"/>
              <a:t>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0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3779912" y="1116000"/>
            <a:ext cx="5136083" cy="3528000"/>
          </a:xfrm>
        </p:spPr>
        <p:txBody>
          <a:bodyPr anchor="ctr"/>
          <a:lstStyle/>
          <a:p>
            <a:r>
              <a:rPr lang="ru-RU" dirty="0" smtClean="0"/>
              <a:t>Потребительский кредит</a:t>
            </a:r>
          </a:p>
          <a:p>
            <a:r>
              <a:rPr lang="ru-RU" dirty="0" smtClean="0"/>
              <a:t>Кредитные карты</a:t>
            </a:r>
          </a:p>
          <a:p>
            <a:r>
              <a:rPr lang="ru-RU" dirty="0" smtClean="0"/>
              <a:t>Ипотека</a:t>
            </a:r>
          </a:p>
          <a:p>
            <a:r>
              <a:rPr lang="ru-RU" dirty="0" smtClean="0"/>
              <a:t>Автокредит</a:t>
            </a:r>
          </a:p>
          <a:p>
            <a:r>
              <a:rPr lang="ru-RU" dirty="0" err="1" smtClean="0"/>
              <a:t>Микрозаймы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Deductor</a:t>
            </a:r>
            <a:r>
              <a:rPr lang="ru-RU" smtClean="0"/>
              <a:t> в банках</a:t>
            </a:r>
            <a:endParaRPr lang="ru-RU" dirty="0"/>
          </a:p>
        </p:txBody>
      </p:sp>
      <p:pic>
        <p:nvPicPr>
          <p:cNvPr id="4" name="Рисунок 3" descr="logo-deltacred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49" y="1131590"/>
            <a:ext cx="2284604" cy="58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149" y="1990376"/>
            <a:ext cx="2193598" cy="75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149" y="3656352"/>
            <a:ext cx="2232248" cy="17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149" y="3024001"/>
            <a:ext cx="2238307" cy="3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149" y="4104878"/>
            <a:ext cx="2219325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basegroup.ru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7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652178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Разработка скоринговой карты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77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30" y="1116013"/>
            <a:ext cx="1805539" cy="35274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Предочищенные выборки</a:t>
            </a:r>
            <a:endParaRPr lang="en-US" smtClean="0"/>
          </a:p>
          <a:p>
            <a:r>
              <a:rPr lang="ru-RU" smtClean="0"/>
              <a:t>Просрочки</a:t>
            </a:r>
          </a:p>
          <a:p>
            <a:r>
              <a:rPr lang="ru-RU" smtClean="0"/>
              <a:t>Флаги счетов</a:t>
            </a:r>
            <a:endParaRPr lang="ru-RU" dirty="0" smtClean="0"/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Подготовка скоринговой выборки </a:t>
            </a:r>
            <a:endParaRPr lang="en-US" dirty="0" smtClean="0"/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3419872" y="3499095"/>
            <a:ext cx="2304256" cy="1023969"/>
          </a:xfrm>
          <a:prstGeom prst="wedgeRoundRectCallout">
            <a:avLst>
              <a:gd name="adj1" fmla="val -62324"/>
              <a:gd name="adj2" fmla="val -19751"/>
              <a:gd name="adj3" fmla="val 16667"/>
            </a:avLst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Настроенная структура витрины данных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5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82" y="1116013"/>
            <a:ext cx="3841982" cy="3529012"/>
          </a:xfrm>
        </p:spPr>
      </p:pic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Анализ счетов</a:t>
            </a:r>
            <a:r>
              <a:rPr lang="en-US" smtClean="0"/>
              <a:t>: </a:t>
            </a:r>
            <a:r>
              <a:rPr lang="ru-RU" smtClean="0"/>
              <a:t>винтажи</a:t>
            </a:r>
            <a:endParaRPr lang="ru-RU" dirty="0"/>
          </a:p>
        </p:txBody>
      </p:sp>
      <p:sp>
        <p:nvSpPr>
          <p:cNvPr id="12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5364088" y="2139702"/>
            <a:ext cx="3312368" cy="1251980"/>
          </a:xfrm>
          <a:prstGeom prst="wedgeRoundRectCallout">
            <a:avLst>
              <a:gd name="adj1" fmla="val -61894"/>
              <a:gd name="adj2" fmla="val -21504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Винтажный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анализ </a:t>
            </a:r>
            <a:r>
              <a:rPr lang="ru-RU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расчет накопительной суммы </a:t>
            </a:r>
            <a:r>
              <a:rPr lang="ru-RU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потерь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поколений </a:t>
            </a:r>
            <a:r>
              <a:rPr lang="ru-RU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счетов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5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16013"/>
            <a:ext cx="4312529" cy="3529012"/>
          </a:xfrm>
        </p:spPr>
      </p:pic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Анализ счетов</a:t>
            </a:r>
            <a:r>
              <a:rPr lang="en-US" smtClean="0"/>
              <a:t>: </a:t>
            </a:r>
            <a:r>
              <a:rPr lang="ru-RU" smtClean="0"/>
              <a:t>матрица миграции</a:t>
            </a:r>
            <a:endParaRPr lang="ru-RU" dirty="0"/>
          </a:p>
        </p:txBody>
      </p:sp>
      <p:sp>
        <p:nvSpPr>
          <p:cNvPr id="12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4572000" y="1676521"/>
            <a:ext cx="2952328" cy="921814"/>
          </a:xfrm>
          <a:prstGeom prst="wedgeRoundRectCallout">
            <a:avLst>
              <a:gd name="adj1" fmla="val -68684"/>
              <a:gd name="adj2" fmla="val 20415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55% </a:t>
            </a:r>
            <a:r>
              <a:rPr lang="ru-RU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счетов, попавших в 1-й год в 60+, </a:t>
            </a: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улучшат свой статус</a:t>
            </a:r>
            <a:endParaRPr lang="ru-RU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049833"/>
            <a:ext cx="648072" cy="47767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5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230255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Сэмплинг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6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err="1" smtClean="0"/>
              <a:t>Скоринговая</a:t>
            </a:r>
            <a:r>
              <a:rPr lang="ru-RU" sz="2800" dirty="0" smtClean="0"/>
              <a:t> карта строится на категориальных атрибутах –необходимо квантование. 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Конечные классы – механизм поиска компромисса между</a:t>
            </a:r>
            <a:r>
              <a:rPr lang="en-US" sz="2800" dirty="0" smtClean="0"/>
              <a:t>:</a:t>
            </a:r>
          </a:p>
          <a:p>
            <a:pPr lvl="1"/>
            <a:r>
              <a:rPr lang="ru-RU" sz="2400" dirty="0" smtClean="0"/>
              <a:t>Точностью</a:t>
            </a:r>
            <a:endParaRPr lang="en-US" sz="2400" dirty="0" smtClean="0"/>
          </a:p>
          <a:p>
            <a:pPr lvl="1"/>
            <a:r>
              <a:rPr lang="ru-RU" sz="2400" dirty="0" smtClean="0"/>
              <a:t>Интерпретируемостью</a:t>
            </a:r>
            <a:endParaRPr lang="en-US" sz="2400" dirty="0" smtClean="0"/>
          </a:p>
          <a:p>
            <a:pPr lvl="1"/>
            <a:r>
              <a:rPr lang="ru-RU" sz="2400" dirty="0" smtClean="0"/>
              <a:t>Значимостью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Конечные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7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4" y="1116013"/>
            <a:ext cx="5210194" cy="35290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Конечные классы</a:t>
            </a:r>
            <a:r>
              <a:rPr lang="en-US" dirty="0" smtClean="0"/>
              <a:t>: </a:t>
            </a:r>
            <a:r>
              <a:rPr lang="ru-RU" dirty="0" smtClean="0"/>
              <a:t>настройка</a:t>
            </a:r>
            <a:endParaRPr lang="ru-RU" dirty="0"/>
          </a:p>
        </p:txBody>
      </p:sp>
      <p:sp>
        <p:nvSpPr>
          <p:cNvPr id="7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6012160" y="1419622"/>
            <a:ext cx="2447416" cy="979294"/>
          </a:xfrm>
          <a:prstGeom prst="wedgeRoundRectCallout">
            <a:avLst>
              <a:gd name="adj1" fmla="val -59784"/>
              <a:gd name="adj2" fmla="val -24590"/>
              <a:gd name="adj3" fmla="val 16667"/>
            </a:avLst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/>
              <a:t>Выбор лучшего </a:t>
            </a:r>
            <a:r>
              <a:rPr lang="ru-RU" dirty="0" smtClean="0">
                <a:latin typeface="+mj-lt"/>
              </a:rPr>
              <a:t>варианта</a:t>
            </a:r>
            <a:r>
              <a:rPr lang="ru-RU" dirty="0" smtClean="0"/>
              <a:t> квантования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3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1b5dfcd-8ef9-45e1-a48d-916016a4ac77"/>
  <p:tag name="ARTICULATE_SLIDE_NAV" val="1"/>
  <p:tag name="ELAPSEDTIME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0"/>
  <p:tag name="MARGIN_3" val="36"/>
  <p:tag name="MARGIN_4" val="72"/>
  <p:tag name="MARGIN_5" val="108"/>
  <p:tag name="FONT_SIZE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fa7399-d5eb-4ed3-9d33-b9116d7fb4a3"/>
  <p:tag name="ARTICULATE_SLIDE_NAV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426bb4-686f-452a-989a-a52371f07875"/>
  <p:tag name="ARTICULATE_SLIDE_NAV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6f6466c-bc87-47fb-a273-07c1d011c696"/>
  <p:tag name="ARTICULATE_SLIDE_NAV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6f6466c-bc87-47fb-a273-07c1d011c696"/>
  <p:tag name="ARTICULATE_SLIDE_NAV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6f6466c-bc87-47fb-a273-07c1d011c696"/>
  <p:tag name="ARTICULATE_SLIDE_NAV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0581301-6e52-4b04-91f2-c8562327f945"/>
  <p:tag name="ARTICULATE_SLIDE_NAV" val="11"/>
</p:tagLst>
</file>

<file path=ppt/theme/theme1.xml><?xml version="1.0" encoding="utf-8"?>
<a:theme xmlns:a="http://schemas.openxmlformats.org/drawingml/2006/main" name="Специальное оформление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ductor 1">
    <a:dk1>
      <a:srgbClr val="981D20"/>
    </a:dk1>
    <a:lt1>
      <a:srgbClr val="F9EACF"/>
    </a:lt1>
    <a:dk2>
      <a:srgbClr val="981D20"/>
    </a:dk2>
    <a:lt2>
      <a:srgbClr val="B2B2B2"/>
    </a:lt2>
    <a:accent1>
      <a:srgbClr val="F6DEB2"/>
    </a:accent1>
    <a:accent2>
      <a:srgbClr val="ED1C24"/>
    </a:accent2>
    <a:accent3>
      <a:srgbClr val="FBF3E4"/>
    </a:accent3>
    <a:accent4>
      <a:srgbClr val="81171A"/>
    </a:accent4>
    <a:accent5>
      <a:srgbClr val="FAECD5"/>
    </a:accent5>
    <a:accent6>
      <a:srgbClr val="D71820"/>
    </a:accent6>
    <a:hlink>
      <a:srgbClr val="A50021"/>
    </a:hlink>
    <a:folHlink>
      <a:srgbClr val="981D20"/>
    </a:folHlink>
  </a:clrScheme>
  <a:fontScheme name="Deductor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2043</Words>
  <Application>Microsoft Office PowerPoint</Application>
  <PresentationFormat>Экран (16:9)</PresentationFormat>
  <Paragraphs>235</Paragraphs>
  <Slides>28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Специальное оформление</vt:lpstr>
      <vt:lpstr>Тема Office</vt:lpstr>
      <vt:lpstr>Deductor Credit Scorecard Modeler</vt:lpstr>
      <vt:lpstr>Задачи скоринга</vt:lpstr>
      <vt:lpstr>Разработка скоринговой карты</vt:lpstr>
      <vt:lpstr>Подготовка скоринговой выборки </vt:lpstr>
      <vt:lpstr>Анализ счетов: винтажи</vt:lpstr>
      <vt:lpstr>Анализ счетов: матрица миграции</vt:lpstr>
      <vt:lpstr>Сэмплинг</vt:lpstr>
      <vt:lpstr>Конечные классы</vt:lpstr>
      <vt:lpstr>Конечные классы: настройка</vt:lpstr>
      <vt:lpstr>Конечные классы: WoE</vt:lpstr>
      <vt:lpstr>Конечные классы: IV</vt:lpstr>
      <vt:lpstr>Моделирование: карта</vt:lpstr>
      <vt:lpstr>Моделирование: калибровка</vt:lpstr>
      <vt:lpstr>Reject Inference</vt:lpstr>
      <vt:lpstr>Reject Inference: моделирование</vt:lpstr>
      <vt:lpstr>Оценка качества карты</vt:lpstr>
      <vt:lpstr>Качество карты: индекс GINI</vt:lpstr>
      <vt:lpstr>Качество карты: Статистика K-S</vt:lpstr>
      <vt:lpstr>Выбор порогового балла</vt:lpstr>
      <vt:lpstr>Тестирование и мониторинг</vt:lpstr>
      <vt:lpstr>Тестирование и мониторинг</vt:lpstr>
      <vt:lpstr>Тестирование и мониторинг</vt:lpstr>
      <vt:lpstr>Обучение риск-аналитиков</vt:lpstr>
      <vt:lpstr>Ключевые преимущества</vt:lpstr>
      <vt:lpstr>Подготовка к Базелю II</vt:lpstr>
      <vt:lpstr>Требования Базель II </vt:lpstr>
      <vt:lpstr>Deductor в банках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Deductor Credit Scorecard Modeler</dc:title>
  <dc:creator>BaseGroup</dc:creator>
  <cp:lastModifiedBy>Алексей Арустамов</cp:lastModifiedBy>
  <cp:revision>45</cp:revision>
  <dcterms:created xsi:type="dcterms:W3CDTF">2013-01-15T18:50:58Z</dcterms:created>
  <dcterms:modified xsi:type="dcterms:W3CDTF">2014-09-06T10:39:37Z</dcterms:modified>
</cp:coreProperties>
</file>