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77" r:id="rId2"/>
    <p:sldId id="257" r:id="rId3"/>
    <p:sldId id="287" r:id="rId4"/>
    <p:sldId id="288" r:id="rId5"/>
    <p:sldId id="289" r:id="rId6"/>
    <p:sldId id="308" r:id="rId7"/>
    <p:sldId id="298" r:id="rId8"/>
    <p:sldId id="307" r:id="rId9"/>
    <p:sldId id="300" r:id="rId10"/>
    <p:sldId id="312" r:id="rId11"/>
    <p:sldId id="291" r:id="rId12"/>
    <p:sldId id="292" r:id="rId13"/>
    <p:sldId id="309" r:id="rId14"/>
    <p:sldId id="296" r:id="rId15"/>
    <p:sldId id="293" r:id="rId16"/>
    <p:sldId id="311" r:id="rId17"/>
  </p:sldIdLst>
  <p:sldSz cx="9144000" cy="5143500" type="screen16x9"/>
  <p:notesSz cx="6784975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AACEC4"/>
    <a:srgbClr val="4D4D4D"/>
    <a:srgbClr val="226845"/>
    <a:srgbClr val="6CAB9A"/>
    <a:srgbClr val="7DB5A5"/>
    <a:srgbClr val="80B6A7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1" autoAdjust="0"/>
    <p:restoredTop sz="72998" autoAdjust="0"/>
  </p:normalViewPr>
  <p:slideViewPr>
    <p:cSldViewPr snapToGrid="0">
      <p:cViewPr>
        <p:scale>
          <a:sx n="120" d="100"/>
          <a:sy n="120" d="100"/>
        </p:scale>
        <p:origin x="-1710" y="-72"/>
      </p:cViewPr>
      <p:guideLst>
        <p:guide orient="horz" pos="1760"/>
        <p:guide orient="horz" pos="3026"/>
        <p:guide orient="horz" pos="349"/>
        <p:guide orient="horz"/>
        <p:guide pos="288"/>
        <p:guide pos="5753"/>
        <p:guide pos="1506"/>
        <p:guide pos="5435"/>
        <p:guide pos="5759"/>
        <p:guide pos="4331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60" y="-102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BFECF-D991-4BA3-AA96-BED6575FDE86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A69B60C-6BA9-4C1D-B93A-1968C37DC5E3}">
      <dgm:prSet phldrT="[Текст]" custT="1"/>
      <dgm:spPr/>
      <dgm:t>
        <a:bodyPr/>
        <a:lstStyle/>
        <a:p>
          <a:pPr marL="360000" algn="l"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+mn-lt"/>
            </a:rPr>
            <a:t>Deductor Credit Pipeline</a:t>
          </a:r>
          <a:r>
            <a:rPr lang="en-US" sz="2400" dirty="0" smtClean="0">
              <a:solidFill>
                <a:schemeClr val="tx1"/>
              </a:solidFill>
              <a:latin typeface="+mn-lt"/>
            </a:rPr>
            <a:t> </a:t>
          </a:r>
          <a:endParaRPr lang="ru-RU" sz="2400" dirty="0" smtClean="0">
            <a:solidFill>
              <a:schemeClr val="tx1"/>
            </a:solidFill>
            <a:latin typeface="+mn-lt"/>
          </a:endParaRPr>
        </a:p>
        <a:p>
          <a:pPr marL="360000" algn="l"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  <a:latin typeface="+mn-lt"/>
            </a:rPr>
            <a:t>кредитный конвейер</a:t>
          </a:r>
          <a:endParaRPr lang="ru-RU" sz="2400" dirty="0">
            <a:latin typeface="+mn-lt"/>
          </a:endParaRPr>
        </a:p>
      </dgm:t>
    </dgm:pt>
    <dgm:pt modelId="{BFA991B3-23CF-4FE9-96EB-E4C2C80C2C14}" type="parTrans" cxnId="{99CDDEB0-BE48-49AE-9DEF-EC34A43E51F4}">
      <dgm:prSet/>
      <dgm:spPr/>
      <dgm:t>
        <a:bodyPr/>
        <a:lstStyle/>
        <a:p>
          <a:pPr marL="180000" algn="l"/>
          <a:endParaRPr lang="ru-RU" sz="2400">
            <a:latin typeface="+mn-lt"/>
          </a:endParaRPr>
        </a:p>
      </dgm:t>
    </dgm:pt>
    <dgm:pt modelId="{9A6DB2C4-CDC1-4F2A-B9F8-F5572400D796}" type="sibTrans" cxnId="{99CDDEB0-BE48-49AE-9DEF-EC34A43E51F4}">
      <dgm:prSet/>
      <dgm:spPr/>
      <dgm:t>
        <a:bodyPr/>
        <a:lstStyle/>
        <a:p>
          <a:pPr marL="180000" algn="l"/>
          <a:endParaRPr lang="ru-RU" sz="2400">
            <a:latin typeface="+mn-lt"/>
          </a:endParaRPr>
        </a:p>
      </dgm:t>
    </dgm:pt>
    <dgm:pt modelId="{22570657-3B9F-4B62-A19E-111C2DE3BD2E}">
      <dgm:prSet phldrT="[Текст]" custT="1"/>
      <dgm:spPr/>
      <dgm:t>
        <a:bodyPr/>
        <a:lstStyle/>
        <a:p>
          <a:pPr marL="360000" algn="l"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+mn-lt"/>
            </a:rPr>
            <a:t>Deductor Credit Scorecard Modeler</a:t>
          </a:r>
          <a:endParaRPr lang="ru-RU" sz="2400" dirty="0" smtClean="0">
            <a:solidFill>
              <a:schemeClr val="tx1"/>
            </a:solidFill>
            <a:latin typeface="+mn-lt"/>
          </a:endParaRPr>
        </a:p>
        <a:p>
          <a:pPr marL="360000" algn="l"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  <a:latin typeface="+mn-lt"/>
            </a:rPr>
            <a:t>построение скоринговых карт</a:t>
          </a:r>
          <a:endParaRPr lang="ru-RU" sz="2400" dirty="0">
            <a:latin typeface="+mn-lt"/>
          </a:endParaRPr>
        </a:p>
      </dgm:t>
    </dgm:pt>
    <dgm:pt modelId="{D17C559F-8459-4505-B564-ABF669FAD964}" type="parTrans" cxnId="{6D473C0C-99B7-4B51-A29C-66DEFCDAC364}">
      <dgm:prSet/>
      <dgm:spPr/>
      <dgm:t>
        <a:bodyPr/>
        <a:lstStyle/>
        <a:p>
          <a:pPr marL="180000" algn="l"/>
          <a:endParaRPr lang="ru-RU" sz="2400">
            <a:latin typeface="+mn-lt"/>
          </a:endParaRPr>
        </a:p>
      </dgm:t>
    </dgm:pt>
    <dgm:pt modelId="{79E2A035-D3F8-4F10-AA31-89808BE3658D}" type="sibTrans" cxnId="{6D473C0C-99B7-4B51-A29C-66DEFCDAC364}">
      <dgm:prSet/>
      <dgm:spPr/>
      <dgm:t>
        <a:bodyPr/>
        <a:lstStyle/>
        <a:p>
          <a:pPr marL="180000" algn="l"/>
          <a:endParaRPr lang="ru-RU" sz="2400">
            <a:latin typeface="+mn-lt"/>
          </a:endParaRPr>
        </a:p>
      </dgm:t>
    </dgm:pt>
    <dgm:pt modelId="{82856A4F-6C7C-4035-8CB4-28CBBA0198EA}">
      <dgm:prSet phldrT="[Текст]" custT="1"/>
      <dgm:spPr/>
      <dgm:t>
        <a:bodyPr/>
        <a:lstStyle/>
        <a:p>
          <a:pPr marL="360000" algn="l">
            <a:spcAft>
              <a:spcPts val="0"/>
            </a:spcAft>
          </a:pPr>
          <a:r>
            <a:rPr lang="ru-RU" sz="2400" b="1" dirty="0" smtClean="0">
              <a:latin typeface="+mn-lt"/>
            </a:rPr>
            <a:t>Обучение</a:t>
          </a:r>
          <a:r>
            <a:rPr lang="ru-RU" sz="2400" dirty="0" smtClean="0">
              <a:latin typeface="+mn-lt"/>
            </a:rPr>
            <a:t/>
          </a:r>
          <a:br>
            <a:rPr lang="ru-RU" sz="2400" dirty="0" smtClean="0">
              <a:latin typeface="+mn-lt"/>
            </a:rPr>
          </a:br>
          <a:r>
            <a:rPr lang="ru-RU" sz="2400" dirty="0" smtClean="0">
              <a:latin typeface="+mn-lt"/>
            </a:rPr>
            <a:t>электронные курсы, очные тренинги</a:t>
          </a:r>
          <a:endParaRPr lang="ru-RU" sz="2400" dirty="0">
            <a:latin typeface="+mn-lt"/>
          </a:endParaRPr>
        </a:p>
      </dgm:t>
    </dgm:pt>
    <dgm:pt modelId="{2DFAD477-00EC-46C8-B2A8-64290F6D3BD9}" type="parTrans" cxnId="{D58A6145-909B-42A5-8513-6C65D5A4DCE8}">
      <dgm:prSet/>
      <dgm:spPr/>
      <dgm:t>
        <a:bodyPr/>
        <a:lstStyle/>
        <a:p>
          <a:pPr marL="180000" algn="l"/>
          <a:endParaRPr lang="ru-RU" sz="2400">
            <a:latin typeface="+mn-lt"/>
          </a:endParaRPr>
        </a:p>
      </dgm:t>
    </dgm:pt>
    <dgm:pt modelId="{E58DFAAA-39E6-4266-91E9-1A1FF4F380E2}" type="sibTrans" cxnId="{D58A6145-909B-42A5-8513-6C65D5A4DCE8}">
      <dgm:prSet/>
      <dgm:spPr/>
      <dgm:t>
        <a:bodyPr/>
        <a:lstStyle/>
        <a:p>
          <a:pPr marL="180000" algn="l"/>
          <a:endParaRPr lang="ru-RU" sz="2400">
            <a:latin typeface="+mn-lt"/>
          </a:endParaRPr>
        </a:p>
      </dgm:t>
    </dgm:pt>
    <dgm:pt modelId="{E6B4621D-93DA-4227-B161-8A149987138A}" type="pres">
      <dgm:prSet presAssocID="{583BFECF-D991-4BA3-AA96-BED6575FDE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3CCD7F-D2F3-4089-9936-55E2B3C5F21A}" type="pres">
      <dgm:prSet presAssocID="{EA69B60C-6BA9-4C1D-B93A-1968C37DC5E3}" presName="composite" presStyleCnt="0"/>
      <dgm:spPr/>
    </dgm:pt>
    <dgm:pt modelId="{51E07B30-A9B0-4109-A912-E7D059AA8EFE}" type="pres">
      <dgm:prSet presAssocID="{EA69B60C-6BA9-4C1D-B93A-1968C37DC5E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426F21-129C-45E3-8D61-A4B957C75F34}" type="pres">
      <dgm:prSet presAssocID="{EA69B60C-6BA9-4C1D-B93A-1968C37DC5E3}" presName="txShp" presStyleLbl="node1" presStyleIdx="0" presStyleCnt="3" custScaleX="112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5AAC9-31A3-4229-925D-21ECDBD7F101}" type="pres">
      <dgm:prSet presAssocID="{9A6DB2C4-CDC1-4F2A-B9F8-F5572400D796}" presName="spacing" presStyleCnt="0"/>
      <dgm:spPr/>
    </dgm:pt>
    <dgm:pt modelId="{4805E412-DF47-488B-B3FF-9FFCCB3A5EEF}" type="pres">
      <dgm:prSet presAssocID="{22570657-3B9F-4B62-A19E-111C2DE3BD2E}" presName="composite" presStyleCnt="0"/>
      <dgm:spPr/>
    </dgm:pt>
    <dgm:pt modelId="{C1BE7303-0260-40DC-A0AF-3C9A7E2E5D95}" type="pres">
      <dgm:prSet presAssocID="{22570657-3B9F-4B62-A19E-111C2DE3BD2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6203EA-98D9-40FB-AD95-7740C9CDC263}" type="pres">
      <dgm:prSet presAssocID="{22570657-3B9F-4B62-A19E-111C2DE3BD2E}" presName="txShp" presStyleLbl="node1" presStyleIdx="1" presStyleCnt="3" custScaleX="112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4A691-B847-4261-8B88-4BA8F3D6A7BE}" type="pres">
      <dgm:prSet presAssocID="{79E2A035-D3F8-4F10-AA31-89808BE3658D}" presName="spacing" presStyleCnt="0"/>
      <dgm:spPr/>
    </dgm:pt>
    <dgm:pt modelId="{4D93390B-8C84-4CCD-A962-F350EB2BC981}" type="pres">
      <dgm:prSet presAssocID="{82856A4F-6C7C-4035-8CB4-28CBBA0198EA}" presName="composite" presStyleCnt="0"/>
      <dgm:spPr/>
    </dgm:pt>
    <dgm:pt modelId="{0714BAB9-62F0-421B-81A0-7193C78C9685}" type="pres">
      <dgm:prSet presAssocID="{82856A4F-6C7C-4035-8CB4-28CBBA0198EA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8CADE1-2E0D-468E-8B9A-67AA56F19DCC}" type="pres">
      <dgm:prSet presAssocID="{82856A4F-6C7C-4035-8CB4-28CBBA0198EA}" presName="txShp" presStyleLbl="node1" presStyleIdx="2" presStyleCnt="3" custScaleX="112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8A6145-909B-42A5-8513-6C65D5A4DCE8}" srcId="{583BFECF-D991-4BA3-AA96-BED6575FDE86}" destId="{82856A4F-6C7C-4035-8CB4-28CBBA0198EA}" srcOrd="2" destOrd="0" parTransId="{2DFAD477-00EC-46C8-B2A8-64290F6D3BD9}" sibTransId="{E58DFAAA-39E6-4266-91E9-1A1FF4F380E2}"/>
    <dgm:cxn modelId="{98EACB64-14EF-41CA-ACCB-9F1B93FFDA26}" type="presOf" srcId="{583BFECF-D991-4BA3-AA96-BED6575FDE86}" destId="{E6B4621D-93DA-4227-B161-8A149987138A}" srcOrd="0" destOrd="0" presId="urn:microsoft.com/office/officeart/2005/8/layout/vList3"/>
    <dgm:cxn modelId="{99CDDEB0-BE48-49AE-9DEF-EC34A43E51F4}" srcId="{583BFECF-D991-4BA3-AA96-BED6575FDE86}" destId="{EA69B60C-6BA9-4C1D-B93A-1968C37DC5E3}" srcOrd="0" destOrd="0" parTransId="{BFA991B3-23CF-4FE9-96EB-E4C2C80C2C14}" sibTransId="{9A6DB2C4-CDC1-4F2A-B9F8-F5572400D796}"/>
    <dgm:cxn modelId="{43792F23-F640-4AF0-9A03-2CF8FF27690D}" type="presOf" srcId="{22570657-3B9F-4B62-A19E-111C2DE3BD2E}" destId="{776203EA-98D9-40FB-AD95-7740C9CDC263}" srcOrd="0" destOrd="0" presId="urn:microsoft.com/office/officeart/2005/8/layout/vList3"/>
    <dgm:cxn modelId="{C04A88CA-328A-46AA-8E7E-4ECB32EB17DA}" type="presOf" srcId="{82856A4F-6C7C-4035-8CB4-28CBBA0198EA}" destId="{8C8CADE1-2E0D-468E-8B9A-67AA56F19DCC}" srcOrd="0" destOrd="0" presId="urn:microsoft.com/office/officeart/2005/8/layout/vList3"/>
    <dgm:cxn modelId="{8C3CD35A-7F0E-491E-8054-3164AE0FBB75}" type="presOf" srcId="{EA69B60C-6BA9-4C1D-B93A-1968C37DC5E3}" destId="{A6426F21-129C-45E3-8D61-A4B957C75F34}" srcOrd="0" destOrd="0" presId="urn:microsoft.com/office/officeart/2005/8/layout/vList3"/>
    <dgm:cxn modelId="{6D473C0C-99B7-4B51-A29C-66DEFCDAC364}" srcId="{583BFECF-D991-4BA3-AA96-BED6575FDE86}" destId="{22570657-3B9F-4B62-A19E-111C2DE3BD2E}" srcOrd="1" destOrd="0" parTransId="{D17C559F-8459-4505-B564-ABF669FAD964}" sibTransId="{79E2A035-D3F8-4F10-AA31-89808BE3658D}"/>
    <dgm:cxn modelId="{5DAB2EF1-3B04-4367-A094-2487FFA42098}" type="presParOf" srcId="{E6B4621D-93DA-4227-B161-8A149987138A}" destId="{2A3CCD7F-D2F3-4089-9936-55E2B3C5F21A}" srcOrd="0" destOrd="0" presId="urn:microsoft.com/office/officeart/2005/8/layout/vList3"/>
    <dgm:cxn modelId="{ADFA8CCE-BEC6-42C2-9504-E0DB676E7267}" type="presParOf" srcId="{2A3CCD7F-D2F3-4089-9936-55E2B3C5F21A}" destId="{51E07B30-A9B0-4109-A912-E7D059AA8EFE}" srcOrd="0" destOrd="0" presId="urn:microsoft.com/office/officeart/2005/8/layout/vList3"/>
    <dgm:cxn modelId="{8B8C521C-C840-4791-801E-BCA915873BD9}" type="presParOf" srcId="{2A3CCD7F-D2F3-4089-9936-55E2B3C5F21A}" destId="{A6426F21-129C-45E3-8D61-A4B957C75F34}" srcOrd="1" destOrd="0" presId="urn:microsoft.com/office/officeart/2005/8/layout/vList3"/>
    <dgm:cxn modelId="{020AE521-E8BE-4CF4-ADA4-C14ACD7C225B}" type="presParOf" srcId="{E6B4621D-93DA-4227-B161-8A149987138A}" destId="{3E45AAC9-31A3-4229-925D-21ECDBD7F101}" srcOrd="1" destOrd="0" presId="urn:microsoft.com/office/officeart/2005/8/layout/vList3"/>
    <dgm:cxn modelId="{2B448320-F770-44F0-8B85-8B12023D36B8}" type="presParOf" srcId="{E6B4621D-93DA-4227-B161-8A149987138A}" destId="{4805E412-DF47-488B-B3FF-9FFCCB3A5EEF}" srcOrd="2" destOrd="0" presId="urn:microsoft.com/office/officeart/2005/8/layout/vList3"/>
    <dgm:cxn modelId="{CB3A91FA-CA3A-4D64-9120-800AF50845E9}" type="presParOf" srcId="{4805E412-DF47-488B-B3FF-9FFCCB3A5EEF}" destId="{C1BE7303-0260-40DC-A0AF-3C9A7E2E5D95}" srcOrd="0" destOrd="0" presId="urn:microsoft.com/office/officeart/2005/8/layout/vList3"/>
    <dgm:cxn modelId="{75B4DC3A-3529-451F-92DA-0EFAE1296B30}" type="presParOf" srcId="{4805E412-DF47-488B-B3FF-9FFCCB3A5EEF}" destId="{776203EA-98D9-40FB-AD95-7740C9CDC263}" srcOrd="1" destOrd="0" presId="urn:microsoft.com/office/officeart/2005/8/layout/vList3"/>
    <dgm:cxn modelId="{9BB4A19E-1826-4671-9DAF-6FEA9BF51B1F}" type="presParOf" srcId="{E6B4621D-93DA-4227-B161-8A149987138A}" destId="{D404A691-B847-4261-8B88-4BA8F3D6A7BE}" srcOrd="3" destOrd="0" presId="urn:microsoft.com/office/officeart/2005/8/layout/vList3"/>
    <dgm:cxn modelId="{A060B010-1C88-488C-9EFC-489B8436C61A}" type="presParOf" srcId="{E6B4621D-93DA-4227-B161-8A149987138A}" destId="{4D93390B-8C84-4CCD-A962-F350EB2BC981}" srcOrd="4" destOrd="0" presId="urn:microsoft.com/office/officeart/2005/8/layout/vList3"/>
    <dgm:cxn modelId="{3416F24F-E61E-4928-B36E-88A7FF0B6C26}" type="presParOf" srcId="{4D93390B-8C84-4CCD-A962-F350EB2BC981}" destId="{0714BAB9-62F0-421B-81A0-7193C78C9685}" srcOrd="0" destOrd="0" presId="urn:microsoft.com/office/officeart/2005/8/layout/vList3"/>
    <dgm:cxn modelId="{6184A59D-4C13-4E06-83B9-735EE2E6C185}" type="presParOf" srcId="{4D93390B-8C84-4CCD-A962-F350EB2BC981}" destId="{8C8CADE1-2E0D-468E-8B9A-67AA56F19D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D8FB56-13B9-4C4F-A798-65C1BDB96E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59323-6476-4933-AA90-CCECF5B195F6}">
      <dgm:prSet phldrT="[Текст]" custT="1"/>
      <dgm:spPr/>
      <dgm:t>
        <a:bodyPr/>
        <a:lstStyle/>
        <a:p>
          <a:r>
            <a:rPr lang="ru-RU" sz="1200" dirty="0" smtClean="0"/>
            <a:t>Тестирование</a:t>
          </a:r>
          <a:endParaRPr lang="ru-RU" sz="1200" dirty="0"/>
        </a:p>
      </dgm:t>
    </dgm:pt>
    <dgm:pt modelId="{AB67C182-6A57-4A94-8BF0-C63AC01D53A3}" type="parTrans" cxnId="{582B1CD0-BAEB-4FC1-A90D-9F1AC0A53D3D}">
      <dgm:prSet/>
      <dgm:spPr/>
      <dgm:t>
        <a:bodyPr/>
        <a:lstStyle/>
        <a:p>
          <a:endParaRPr lang="ru-RU" sz="2800"/>
        </a:p>
      </dgm:t>
    </dgm:pt>
    <dgm:pt modelId="{58E3782D-F2BE-47CD-99D9-296EA9F93653}" type="sibTrans" cxnId="{582B1CD0-BAEB-4FC1-A90D-9F1AC0A53D3D}">
      <dgm:prSet/>
      <dgm:spPr/>
      <dgm:t>
        <a:bodyPr/>
        <a:lstStyle/>
        <a:p>
          <a:endParaRPr lang="ru-RU" sz="2800"/>
        </a:p>
      </dgm:t>
    </dgm:pt>
    <dgm:pt modelId="{03337921-07EC-4A7F-B10E-4AE62AEE64F7}">
      <dgm:prSet phldrT="[Текст]" custT="1"/>
      <dgm:spPr/>
      <dgm:t>
        <a:bodyPr/>
        <a:lstStyle/>
        <a:p>
          <a:r>
            <a:rPr lang="ru-RU" sz="1200" dirty="0" smtClean="0"/>
            <a:t>Реализация</a:t>
          </a:r>
          <a:endParaRPr lang="ru-RU" sz="1200" dirty="0"/>
        </a:p>
      </dgm:t>
    </dgm:pt>
    <dgm:pt modelId="{8388E596-FAF2-40EA-8C63-2D4DBBDB7621}" type="parTrans" cxnId="{47752D29-7EC1-4CA8-9B39-1085D6FB28B6}">
      <dgm:prSet/>
      <dgm:spPr/>
      <dgm:t>
        <a:bodyPr/>
        <a:lstStyle/>
        <a:p>
          <a:endParaRPr lang="ru-RU" sz="2800"/>
        </a:p>
      </dgm:t>
    </dgm:pt>
    <dgm:pt modelId="{DF188EA6-3AF2-4D33-9DA8-9BA22FE0D381}" type="sibTrans" cxnId="{47752D29-7EC1-4CA8-9B39-1085D6FB28B6}">
      <dgm:prSet/>
      <dgm:spPr/>
      <dgm:t>
        <a:bodyPr/>
        <a:lstStyle/>
        <a:p>
          <a:endParaRPr lang="ru-RU" sz="2800"/>
        </a:p>
      </dgm:t>
    </dgm:pt>
    <dgm:pt modelId="{61F220A0-D696-4F72-A724-02A497C73BFD}">
      <dgm:prSet phldrT="[Текст]" custT="1"/>
      <dgm:spPr/>
      <dgm:t>
        <a:bodyPr/>
        <a:lstStyle/>
        <a:p>
          <a:r>
            <a:rPr lang="ru-RU" sz="1200" dirty="0" smtClean="0"/>
            <a:t>Демонстрация результата</a:t>
          </a:r>
          <a:endParaRPr lang="ru-RU" sz="1200" dirty="0"/>
        </a:p>
      </dgm:t>
    </dgm:pt>
    <dgm:pt modelId="{E1B35A45-3878-4278-969C-33DE2B6381E2}" type="parTrans" cxnId="{9461B349-B95C-42D2-A198-AF191371E695}">
      <dgm:prSet/>
      <dgm:spPr/>
      <dgm:t>
        <a:bodyPr/>
        <a:lstStyle/>
        <a:p>
          <a:endParaRPr lang="ru-RU" sz="2800"/>
        </a:p>
      </dgm:t>
    </dgm:pt>
    <dgm:pt modelId="{CB1389DD-349E-441B-8CEC-50319A89E05A}" type="sibTrans" cxnId="{9461B349-B95C-42D2-A198-AF191371E695}">
      <dgm:prSet/>
      <dgm:spPr/>
      <dgm:t>
        <a:bodyPr/>
        <a:lstStyle/>
        <a:p>
          <a:endParaRPr lang="ru-RU" sz="2800"/>
        </a:p>
      </dgm:t>
    </dgm:pt>
    <dgm:pt modelId="{2E15890F-39EB-4807-9AB8-F197E78A7971}">
      <dgm:prSet phldrT="[Текст]" custT="1"/>
      <dgm:spPr/>
      <dgm:t>
        <a:bodyPr/>
        <a:lstStyle/>
        <a:p>
          <a:r>
            <a:rPr lang="ru-RU" sz="1200" dirty="0" smtClean="0"/>
            <a:t>Внесение изменений</a:t>
          </a:r>
          <a:endParaRPr lang="ru-RU" sz="1200" dirty="0"/>
        </a:p>
      </dgm:t>
    </dgm:pt>
    <dgm:pt modelId="{A7D24CD5-6BED-41C5-935F-19A651502AD6}" type="parTrans" cxnId="{27887119-494F-4A6D-BFC8-2C7AD5D2B6CD}">
      <dgm:prSet/>
      <dgm:spPr/>
      <dgm:t>
        <a:bodyPr/>
        <a:lstStyle/>
        <a:p>
          <a:endParaRPr lang="ru-RU"/>
        </a:p>
      </dgm:t>
    </dgm:pt>
    <dgm:pt modelId="{065930B3-C300-482E-92C9-69E211C2CCBD}" type="sibTrans" cxnId="{27887119-494F-4A6D-BFC8-2C7AD5D2B6CD}">
      <dgm:prSet/>
      <dgm:spPr/>
      <dgm:t>
        <a:bodyPr/>
        <a:lstStyle/>
        <a:p>
          <a:endParaRPr lang="ru-RU"/>
        </a:p>
      </dgm:t>
    </dgm:pt>
    <dgm:pt modelId="{59945393-F2C6-4F84-83BE-8C5710A34FCC}" type="pres">
      <dgm:prSet presAssocID="{3BD8FB56-13B9-4C4F-A798-65C1BDB96E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B0600E-1C07-40C1-BDE6-C09B4FB659B7}" type="pres">
      <dgm:prSet presAssocID="{40159323-6476-4933-AA90-CCECF5B195F6}" presName="node" presStyleLbl="node1" presStyleIdx="0" presStyleCnt="4" custScaleX="130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AA443-AD00-43FD-9EA9-55C964DCB473}" type="pres">
      <dgm:prSet presAssocID="{40159323-6476-4933-AA90-CCECF5B195F6}" presName="spNode" presStyleCnt="0"/>
      <dgm:spPr/>
      <dgm:t>
        <a:bodyPr/>
        <a:lstStyle/>
        <a:p>
          <a:endParaRPr lang="ru-RU"/>
        </a:p>
      </dgm:t>
    </dgm:pt>
    <dgm:pt modelId="{FD70D527-8518-4C2F-AFBA-341ED13BA5A3}" type="pres">
      <dgm:prSet presAssocID="{58E3782D-F2BE-47CD-99D9-296EA9F9365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D71FC41C-06F5-44A5-8921-6310C2A19771}" type="pres">
      <dgm:prSet presAssocID="{2E15890F-39EB-4807-9AB8-F197E78A7971}" presName="node" presStyleLbl="node1" presStyleIdx="1" presStyleCnt="4" custScaleX="130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7FE6A-90E9-44A9-A149-5FEFF4A1EDCB}" type="pres">
      <dgm:prSet presAssocID="{2E15890F-39EB-4807-9AB8-F197E78A7971}" presName="spNode" presStyleCnt="0"/>
      <dgm:spPr/>
      <dgm:t>
        <a:bodyPr/>
        <a:lstStyle/>
        <a:p>
          <a:endParaRPr lang="ru-RU"/>
        </a:p>
      </dgm:t>
    </dgm:pt>
    <dgm:pt modelId="{B2C3A59E-A1F2-4C31-9B3F-7B192871F1C7}" type="pres">
      <dgm:prSet presAssocID="{065930B3-C300-482E-92C9-69E211C2CCBD}" presName="sibTrans" presStyleLbl="sibTrans1D1" presStyleIdx="1" presStyleCnt="4"/>
      <dgm:spPr/>
      <dgm:t>
        <a:bodyPr/>
        <a:lstStyle/>
        <a:p>
          <a:endParaRPr lang="ru-RU"/>
        </a:p>
      </dgm:t>
    </dgm:pt>
    <dgm:pt modelId="{9CF72503-5FF5-438A-89DB-A15C1D05BFE9}" type="pres">
      <dgm:prSet presAssocID="{03337921-07EC-4A7F-B10E-4AE62AEE64F7}" presName="node" presStyleLbl="node1" presStyleIdx="2" presStyleCnt="4" custScaleX="130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F65EE-134C-4EEE-B21B-F483FB2D2350}" type="pres">
      <dgm:prSet presAssocID="{03337921-07EC-4A7F-B10E-4AE62AEE64F7}" presName="spNode" presStyleCnt="0"/>
      <dgm:spPr/>
      <dgm:t>
        <a:bodyPr/>
        <a:lstStyle/>
        <a:p>
          <a:endParaRPr lang="ru-RU"/>
        </a:p>
      </dgm:t>
    </dgm:pt>
    <dgm:pt modelId="{1BDAC333-FAF5-4597-B005-7055646070DD}" type="pres">
      <dgm:prSet presAssocID="{DF188EA6-3AF2-4D33-9DA8-9BA22FE0D381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9FA4F23-AA75-4752-9010-8540507672AC}" type="pres">
      <dgm:prSet presAssocID="{61F220A0-D696-4F72-A724-02A497C73BFD}" presName="node" presStyleLbl="node1" presStyleIdx="3" presStyleCnt="4" custScaleX="130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59B79-86FB-49B6-8BA8-B1938BAECDDC}" type="pres">
      <dgm:prSet presAssocID="{61F220A0-D696-4F72-A724-02A497C73BFD}" presName="spNode" presStyleCnt="0"/>
      <dgm:spPr/>
      <dgm:t>
        <a:bodyPr/>
        <a:lstStyle/>
        <a:p>
          <a:endParaRPr lang="ru-RU"/>
        </a:p>
      </dgm:t>
    </dgm:pt>
    <dgm:pt modelId="{B85E0A90-006E-44A7-A832-6930BFB71DBF}" type="pres">
      <dgm:prSet presAssocID="{CB1389DD-349E-441B-8CEC-50319A89E05A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582B1CD0-BAEB-4FC1-A90D-9F1AC0A53D3D}" srcId="{3BD8FB56-13B9-4C4F-A798-65C1BDB96EF2}" destId="{40159323-6476-4933-AA90-CCECF5B195F6}" srcOrd="0" destOrd="0" parTransId="{AB67C182-6A57-4A94-8BF0-C63AC01D53A3}" sibTransId="{58E3782D-F2BE-47CD-99D9-296EA9F93653}"/>
    <dgm:cxn modelId="{18925123-275B-43EB-8D6C-EA4E8B092164}" type="presOf" srcId="{DF188EA6-3AF2-4D33-9DA8-9BA22FE0D381}" destId="{1BDAC333-FAF5-4597-B005-7055646070DD}" srcOrd="0" destOrd="0" presId="urn:microsoft.com/office/officeart/2005/8/layout/cycle5"/>
    <dgm:cxn modelId="{8E315A61-A39C-4B1F-9127-78F369775743}" type="presOf" srcId="{2E15890F-39EB-4807-9AB8-F197E78A7971}" destId="{D71FC41C-06F5-44A5-8921-6310C2A19771}" srcOrd="0" destOrd="0" presId="urn:microsoft.com/office/officeart/2005/8/layout/cycle5"/>
    <dgm:cxn modelId="{0E8443F5-D437-4A77-B866-26951B90106A}" type="presOf" srcId="{3BD8FB56-13B9-4C4F-A798-65C1BDB96EF2}" destId="{59945393-F2C6-4F84-83BE-8C5710A34FCC}" srcOrd="0" destOrd="0" presId="urn:microsoft.com/office/officeart/2005/8/layout/cycle5"/>
    <dgm:cxn modelId="{35362E0B-22FB-4692-80B3-1799773F9C4C}" type="presOf" srcId="{CB1389DD-349E-441B-8CEC-50319A89E05A}" destId="{B85E0A90-006E-44A7-A832-6930BFB71DBF}" srcOrd="0" destOrd="0" presId="urn:microsoft.com/office/officeart/2005/8/layout/cycle5"/>
    <dgm:cxn modelId="{8CF1EA27-62EF-4BFC-B295-89B481A45321}" type="presOf" srcId="{03337921-07EC-4A7F-B10E-4AE62AEE64F7}" destId="{9CF72503-5FF5-438A-89DB-A15C1D05BFE9}" srcOrd="0" destOrd="0" presId="urn:microsoft.com/office/officeart/2005/8/layout/cycle5"/>
    <dgm:cxn modelId="{47752D29-7EC1-4CA8-9B39-1085D6FB28B6}" srcId="{3BD8FB56-13B9-4C4F-A798-65C1BDB96EF2}" destId="{03337921-07EC-4A7F-B10E-4AE62AEE64F7}" srcOrd="2" destOrd="0" parTransId="{8388E596-FAF2-40EA-8C63-2D4DBBDB7621}" sibTransId="{DF188EA6-3AF2-4D33-9DA8-9BA22FE0D381}"/>
    <dgm:cxn modelId="{063D3138-02F3-4823-AF22-A25779336752}" type="presOf" srcId="{58E3782D-F2BE-47CD-99D9-296EA9F93653}" destId="{FD70D527-8518-4C2F-AFBA-341ED13BA5A3}" srcOrd="0" destOrd="0" presId="urn:microsoft.com/office/officeart/2005/8/layout/cycle5"/>
    <dgm:cxn modelId="{41D86F24-B9FC-44C3-820C-31198452525F}" type="presOf" srcId="{065930B3-C300-482E-92C9-69E211C2CCBD}" destId="{B2C3A59E-A1F2-4C31-9B3F-7B192871F1C7}" srcOrd="0" destOrd="0" presId="urn:microsoft.com/office/officeart/2005/8/layout/cycle5"/>
    <dgm:cxn modelId="{27887119-494F-4A6D-BFC8-2C7AD5D2B6CD}" srcId="{3BD8FB56-13B9-4C4F-A798-65C1BDB96EF2}" destId="{2E15890F-39EB-4807-9AB8-F197E78A7971}" srcOrd="1" destOrd="0" parTransId="{A7D24CD5-6BED-41C5-935F-19A651502AD6}" sibTransId="{065930B3-C300-482E-92C9-69E211C2CCBD}"/>
    <dgm:cxn modelId="{264EAFF4-6AFD-40B3-9685-10BAF77100FB}" type="presOf" srcId="{61F220A0-D696-4F72-A724-02A497C73BFD}" destId="{B9FA4F23-AA75-4752-9010-8540507672AC}" srcOrd="0" destOrd="0" presId="urn:microsoft.com/office/officeart/2005/8/layout/cycle5"/>
    <dgm:cxn modelId="{516B4C13-F2BD-48D1-8756-91A41FBF84DA}" type="presOf" srcId="{40159323-6476-4933-AA90-CCECF5B195F6}" destId="{4EB0600E-1C07-40C1-BDE6-C09B4FB659B7}" srcOrd="0" destOrd="0" presId="urn:microsoft.com/office/officeart/2005/8/layout/cycle5"/>
    <dgm:cxn modelId="{9461B349-B95C-42D2-A198-AF191371E695}" srcId="{3BD8FB56-13B9-4C4F-A798-65C1BDB96EF2}" destId="{61F220A0-D696-4F72-A724-02A497C73BFD}" srcOrd="3" destOrd="0" parTransId="{E1B35A45-3878-4278-969C-33DE2B6381E2}" sibTransId="{CB1389DD-349E-441B-8CEC-50319A89E05A}"/>
    <dgm:cxn modelId="{DEDBF163-C235-4E20-B17A-3262AB10B8B0}" type="presParOf" srcId="{59945393-F2C6-4F84-83BE-8C5710A34FCC}" destId="{4EB0600E-1C07-40C1-BDE6-C09B4FB659B7}" srcOrd="0" destOrd="0" presId="urn:microsoft.com/office/officeart/2005/8/layout/cycle5"/>
    <dgm:cxn modelId="{291E1831-813B-41C4-9DC2-633A5AC75FB9}" type="presParOf" srcId="{59945393-F2C6-4F84-83BE-8C5710A34FCC}" destId="{901AA443-AD00-43FD-9EA9-55C964DCB473}" srcOrd="1" destOrd="0" presId="urn:microsoft.com/office/officeart/2005/8/layout/cycle5"/>
    <dgm:cxn modelId="{8B1A2047-9035-49EF-A79F-4E292A1D47BC}" type="presParOf" srcId="{59945393-F2C6-4F84-83BE-8C5710A34FCC}" destId="{FD70D527-8518-4C2F-AFBA-341ED13BA5A3}" srcOrd="2" destOrd="0" presId="urn:microsoft.com/office/officeart/2005/8/layout/cycle5"/>
    <dgm:cxn modelId="{9710648F-02E7-4DE9-8731-2AB61BA64D2C}" type="presParOf" srcId="{59945393-F2C6-4F84-83BE-8C5710A34FCC}" destId="{D71FC41C-06F5-44A5-8921-6310C2A19771}" srcOrd="3" destOrd="0" presId="urn:microsoft.com/office/officeart/2005/8/layout/cycle5"/>
    <dgm:cxn modelId="{8B03688A-94B3-4727-AF25-A06DF4E9F684}" type="presParOf" srcId="{59945393-F2C6-4F84-83BE-8C5710A34FCC}" destId="{5C77FE6A-90E9-44A9-A149-5FEFF4A1EDCB}" srcOrd="4" destOrd="0" presId="urn:microsoft.com/office/officeart/2005/8/layout/cycle5"/>
    <dgm:cxn modelId="{B07FDEA4-631F-410C-AC89-220CF4C63790}" type="presParOf" srcId="{59945393-F2C6-4F84-83BE-8C5710A34FCC}" destId="{B2C3A59E-A1F2-4C31-9B3F-7B192871F1C7}" srcOrd="5" destOrd="0" presId="urn:microsoft.com/office/officeart/2005/8/layout/cycle5"/>
    <dgm:cxn modelId="{0AAE5B97-4586-48A0-B9A7-2A3F5BD9837B}" type="presParOf" srcId="{59945393-F2C6-4F84-83BE-8C5710A34FCC}" destId="{9CF72503-5FF5-438A-89DB-A15C1D05BFE9}" srcOrd="6" destOrd="0" presId="urn:microsoft.com/office/officeart/2005/8/layout/cycle5"/>
    <dgm:cxn modelId="{89F8AD22-7C59-48BD-9C19-9DAE7DA67472}" type="presParOf" srcId="{59945393-F2C6-4F84-83BE-8C5710A34FCC}" destId="{1B3F65EE-134C-4EEE-B21B-F483FB2D2350}" srcOrd="7" destOrd="0" presId="urn:microsoft.com/office/officeart/2005/8/layout/cycle5"/>
    <dgm:cxn modelId="{91E72843-8511-4493-B99C-544508D3A1D2}" type="presParOf" srcId="{59945393-F2C6-4F84-83BE-8C5710A34FCC}" destId="{1BDAC333-FAF5-4597-B005-7055646070DD}" srcOrd="8" destOrd="0" presId="urn:microsoft.com/office/officeart/2005/8/layout/cycle5"/>
    <dgm:cxn modelId="{D624957A-EEA9-4D68-A16F-9E8D3CBA37C3}" type="presParOf" srcId="{59945393-F2C6-4F84-83BE-8C5710A34FCC}" destId="{B9FA4F23-AA75-4752-9010-8540507672AC}" srcOrd="9" destOrd="0" presId="urn:microsoft.com/office/officeart/2005/8/layout/cycle5"/>
    <dgm:cxn modelId="{6256BD18-7865-4369-A188-10ED78406368}" type="presParOf" srcId="{59945393-F2C6-4F84-83BE-8C5710A34FCC}" destId="{F3459B79-86FB-49B6-8BA8-B1938BAECDDC}" srcOrd="10" destOrd="0" presId="urn:microsoft.com/office/officeart/2005/8/layout/cycle5"/>
    <dgm:cxn modelId="{FE350B8E-78EC-4B7D-809D-FB70C8C56439}" type="presParOf" srcId="{59945393-F2C6-4F84-83BE-8C5710A34FCC}" destId="{B85E0A90-006E-44A7-A832-6930BFB71DB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D8FB56-13B9-4C4F-A798-65C1BDB96E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D325C9-B8FF-44F6-802E-3BB2F23B3C84}">
      <dgm:prSet phldrT="[Текст]" custT="1"/>
      <dgm:spPr/>
      <dgm:t>
        <a:bodyPr/>
        <a:lstStyle/>
        <a:p>
          <a:r>
            <a:rPr lang="ru-RU" sz="1200" dirty="0" smtClean="0"/>
            <a:t>Тестирование</a:t>
          </a:r>
          <a:endParaRPr lang="ru-RU" sz="1200" dirty="0"/>
        </a:p>
      </dgm:t>
    </dgm:pt>
    <dgm:pt modelId="{EB9FF5E3-D7DE-4DA0-B3DE-8A1C74738211}" type="parTrans" cxnId="{FA8F3AD8-A8F3-4F5F-B4C7-9880EFAA4273}">
      <dgm:prSet/>
      <dgm:spPr/>
      <dgm:t>
        <a:bodyPr/>
        <a:lstStyle/>
        <a:p>
          <a:endParaRPr lang="ru-RU" sz="3200"/>
        </a:p>
      </dgm:t>
    </dgm:pt>
    <dgm:pt modelId="{47F447A8-E9CE-486A-8869-DF5420C6BF8E}" type="sibTrans" cxnId="{FA8F3AD8-A8F3-4F5F-B4C7-9880EFAA4273}">
      <dgm:prSet/>
      <dgm:spPr/>
      <dgm:t>
        <a:bodyPr/>
        <a:lstStyle/>
        <a:p>
          <a:endParaRPr lang="ru-RU" sz="3200"/>
        </a:p>
      </dgm:t>
    </dgm:pt>
    <dgm:pt modelId="{41A6395B-FC83-482F-810E-A4E0D8CA6D4F}">
      <dgm:prSet phldrT="[Текст]" custT="1"/>
      <dgm:spPr/>
      <dgm:t>
        <a:bodyPr/>
        <a:lstStyle/>
        <a:p>
          <a:r>
            <a:rPr lang="ru-RU" sz="1200" dirty="0" smtClean="0"/>
            <a:t>Результат</a:t>
          </a:r>
          <a:endParaRPr lang="ru-RU" sz="1200" dirty="0"/>
        </a:p>
      </dgm:t>
    </dgm:pt>
    <dgm:pt modelId="{78864A18-5DAD-4EFC-8505-D0C2659238D1}" type="parTrans" cxnId="{2CAC1949-7416-4B34-9860-2DD31F8C2BAB}">
      <dgm:prSet/>
      <dgm:spPr/>
      <dgm:t>
        <a:bodyPr/>
        <a:lstStyle/>
        <a:p>
          <a:endParaRPr lang="ru-RU" sz="3200"/>
        </a:p>
      </dgm:t>
    </dgm:pt>
    <dgm:pt modelId="{AED6231A-5289-4799-8F4C-E2B896C19FCC}" type="sibTrans" cxnId="{2CAC1949-7416-4B34-9860-2DD31F8C2BAB}">
      <dgm:prSet/>
      <dgm:spPr/>
      <dgm:t>
        <a:bodyPr/>
        <a:lstStyle/>
        <a:p>
          <a:endParaRPr lang="ru-RU" sz="3200"/>
        </a:p>
      </dgm:t>
    </dgm:pt>
    <dgm:pt modelId="{B692DCDD-9698-4847-85A3-FC401B5E9BAE}">
      <dgm:prSet phldrT="[Текст]" custT="1"/>
      <dgm:spPr/>
      <dgm:t>
        <a:bodyPr/>
        <a:lstStyle/>
        <a:p>
          <a:r>
            <a:rPr lang="ru-RU" sz="1200" dirty="0" smtClean="0"/>
            <a:t>Уточнение требований</a:t>
          </a:r>
          <a:endParaRPr lang="ru-RU" sz="1200" dirty="0"/>
        </a:p>
      </dgm:t>
    </dgm:pt>
    <dgm:pt modelId="{FF150373-B9E3-4085-B3F7-A741DC15AA3B}" type="parTrans" cxnId="{C27BACBF-6392-41FA-978D-08A98839364C}">
      <dgm:prSet/>
      <dgm:spPr/>
      <dgm:t>
        <a:bodyPr/>
        <a:lstStyle/>
        <a:p>
          <a:endParaRPr lang="ru-RU" sz="3200"/>
        </a:p>
      </dgm:t>
    </dgm:pt>
    <dgm:pt modelId="{9C47B3C5-5DC0-4CC4-8A6C-A75932E1A51D}" type="sibTrans" cxnId="{C27BACBF-6392-41FA-978D-08A98839364C}">
      <dgm:prSet/>
      <dgm:spPr/>
      <dgm:t>
        <a:bodyPr/>
        <a:lstStyle/>
        <a:p>
          <a:endParaRPr lang="ru-RU" sz="3200"/>
        </a:p>
      </dgm:t>
    </dgm:pt>
    <dgm:pt modelId="{20BF06CF-F098-4463-8956-DF2C4192A193}">
      <dgm:prSet phldrT="[Текст]" custT="1"/>
      <dgm:spPr/>
      <dgm:t>
        <a:bodyPr/>
        <a:lstStyle/>
        <a:p>
          <a:r>
            <a:rPr lang="ru-RU" sz="1200" dirty="0" smtClean="0"/>
            <a:t>Реализация</a:t>
          </a:r>
          <a:endParaRPr lang="ru-RU" sz="1200" dirty="0"/>
        </a:p>
      </dgm:t>
    </dgm:pt>
    <dgm:pt modelId="{E442F11B-C122-417F-9C08-9EDDF3420BCA}" type="parTrans" cxnId="{B4FF22D8-F0A3-4152-956B-AF4CE88F28EA}">
      <dgm:prSet/>
      <dgm:spPr/>
      <dgm:t>
        <a:bodyPr/>
        <a:lstStyle/>
        <a:p>
          <a:endParaRPr lang="ru-RU" sz="3200"/>
        </a:p>
      </dgm:t>
    </dgm:pt>
    <dgm:pt modelId="{2DCF5203-AB73-439F-877E-6F23F5D05ACE}" type="sibTrans" cxnId="{B4FF22D8-F0A3-4152-956B-AF4CE88F28EA}">
      <dgm:prSet/>
      <dgm:spPr/>
      <dgm:t>
        <a:bodyPr/>
        <a:lstStyle/>
        <a:p>
          <a:endParaRPr lang="ru-RU" sz="3200"/>
        </a:p>
      </dgm:t>
    </dgm:pt>
    <dgm:pt modelId="{59945393-F2C6-4F84-83BE-8C5710A34FCC}" type="pres">
      <dgm:prSet presAssocID="{3BD8FB56-13B9-4C4F-A798-65C1BDB96E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1B802-8D71-4B66-A8F0-4C70255BB1DF}" type="pres">
      <dgm:prSet presAssocID="{20BF06CF-F098-4463-8956-DF2C4192A193}" presName="node" presStyleLbl="node1" presStyleIdx="0" presStyleCnt="4" custScaleX="13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2722C-0E87-4669-B24A-7A336EAE14FE}" type="pres">
      <dgm:prSet presAssocID="{20BF06CF-F098-4463-8956-DF2C4192A193}" presName="spNode" presStyleCnt="0"/>
      <dgm:spPr/>
      <dgm:t>
        <a:bodyPr/>
        <a:lstStyle/>
        <a:p>
          <a:endParaRPr lang="ru-RU"/>
        </a:p>
      </dgm:t>
    </dgm:pt>
    <dgm:pt modelId="{BA9A75E4-AA76-4C2D-B1C9-18CF7145F4BC}" type="pres">
      <dgm:prSet presAssocID="{2DCF5203-AB73-439F-877E-6F23F5D05AC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1AE3F7CC-52D2-4CBE-8990-26EC722A8392}" type="pres">
      <dgm:prSet presAssocID="{1CD325C9-B8FF-44F6-802E-3BB2F23B3C84}" presName="node" presStyleLbl="node1" presStyleIdx="1" presStyleCnt="4" custScaleX="13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93F01-1A5A-47AD-B4DA-58643CAE903A}" type="pres">
      <dgm:prSet presAssocID="{1CD325C9-B8FF-44F6-802E-3BB2F23B3C84}" presName="spNode" presStyleCnt="0"/>
      <dgm:spPr/>
      <dgm:t>
        <a:bodyPr/>
        <a:lstStyle/>
        <a:p>
          <a:endParaRPr lang="ru-RU"/>
        </a:p>
      </dgm:t>
    </dgm:pt>
    <dgm:pt modelId="{0AC4C3E4-5E51-4741-8423-310D38C5E04E}" type="pres">
      <dgm:prSet presAssocID="{47F447A8-E9CE-486A-8869-DF5420C6BF8E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703AA08-3CCA-4AD8-BD36-22D20C30A016}" type="pres">
      <dgm:prSet presAssocID="{41A6395B-FC83-482F-810E-A4E0D8CA6D4F}" presName="node" presStyleLbl="node1" presStyleIdx="2" presStyleCnt="4" custScaleX="13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98AFA-EBC8-4223-824F-FAD640ED49E2}" type="pres">
      <dgm:prSet presAssocID="{41A6395B-FC83-482F-810E-A4E0D8CA6D4F}" presName="spNode" presStyleCnt="0"/>
      <dgm:spPr/>
      <dgm:t>
        <a:bodyPr/>
        <a:lstStyle/>
        <a:p>
          <a:endParaRPr lang="ru-RU"/>
        </a:p>
      </dgm:t>
    </dgm:pt>
    <dgm:pt modelId="{3304F704-8B6A-46B6-B7E4-EE220EFC23D4}" type="pres">
      <dgm:prSet presAssocID="{AED6231A-5289-4799-8F4C-E2B896C19FCC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EE061AB-5483-4B54-BC1D-4A020418E1A6}" type="pres">
      <dgm:prSet presAssocID="{B692DCDD-9698-4847-85A3-FC401B5E9BAE}" presName="node" presStyleLbl="node1" presStyleIdx="3" presStyleCnt="4" custScaleX="13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1924A-DF8A-4847-989A-7A62DE4B209D}" type="pres">
      <dgm:prSet presAssocID="{B692DCDD-9698-4847-85A3-FC401B5E9BAE}" presName="spNode" presStyleCnt="0"/>
      <dgm:spPr/>
      <dgm:t>
        <a:bodyPr/>
        <a:lstStyle/>
        <a:p>
          <a:endParaRPr lang="ru-RU"/>
        </a:p>
      </dgm:t>
    </dgm:pt>
    <dgm:pt modelId="{9F522A53-642D-4D42-9F6F-A55DFD25462D}" type="pres">
      <dgm:prSet presAssocID="{9C47B3C5-5DC0-4CC4-8A6C-A75932E1A51D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56858B7A-B9A6-4B84-A8B6-6ADF3301E194}" type="presOf" srcId="{B692DCDD-9698-4847-85A3-FC401B5E9BAE}" destId="{7EE061AB-5483-4B54-BC1D-4A020418E1A6}" srcOrd="0" destOrd="0" presId="urn:microsoft.com/office/officeart/2005/8/layout/cycle5"/>
    <dgm:cxn modelId="{FA8F3AD8-A8F3-4F5F-B4C7-9880EFAA4273}" srcId="{3BD8FB56-13B9-4C4F-A798-65C1BDB96EF2}" destId="{1CD325C9-B8FF-44F6-802E-3BB2F23B3C84}" srcOrd="1" destOrd="0" parTransId="{EB9FF5E3-D7DE-4DA0-B3DE-8A1C74738211}" sibTransId="{47F447A8-E9CE-486A-8869-DF5420C6BF8E}"/>
    <dgm:cxn modelId="{EBEA0525-E475-45D3-AC81-A6D0AD794BD4}" type="presOf" srcId="{AED6231A-5289-4799-8F4C-E2B896C19FCC}" destId="{3304F704-8B6A-46B6-B7E4-EE220EFC23D4}" srcOrd="0" destOrd="0" presId="urn:microsoft.com/office/officeart/2005/8/layout/cycle5"/>
    <dgm:cxn modelId="{B4FF22D8-F0A3-4152-956B-AF4CE88F28EA}" srcId="{3BD8FB56-13B9-4C4F-A798-65C1BDB96EF2}" destId="{20BF06CF-F098-4463-8956-DF2C4192A193}" srcOrd="0" destOrd="0" parTransId="{E442F11B-C122-417F-9C08-9EDDF3420BCA}" sibTransId="{2DCF5203-AB73-439F-877E-6F23F5D05ACE}"/>
    <dgm:cxn modelId="{5FEA25F1-18D5-433C-A863-28E80F1157DB}" type="presOf" srcId="{41A6395B-FC83-482F-810E-A4E0D8CA6D4F}" destId="{F703AA08-3CCA-4AD8-BD36-22D20C30A016}" srcOrd="0" destOrd="0" presId="urn:microsoft.com/office/officeart/2005/8/layout/cycle5"/>
    <dgm:cxn modelId="{25AC6597-7445-4C43-9FC1-DAF2103A86B1}" type="presOf" srcId="{3BD8FB56-13B9-4C4F-A798-65C1BDB96EF2}" destId="{59945393-F2C6-4F84-83BE-8C5710A34FCC}" srcOrd="0" destOrd="0" presId="urn:microsoft.com/office/officeart/2005/8/layout/cycle5"/>
    <dgm:cxn modelId="{017A2ECA-30DD-4130-8CBF-AD1ECF8E8ADF}" type="presOf" srcId="{2DCF5203-AB73-439F-877E-6F23F5D05ACE}" destId="{BA9A75E4-AA76-4C2D-B1C9-18CF7145F4BC}" srcOrd="0" destOrd="0" presId="urn:microsoft.com/office/officeart/2005/8/layout/cycle5"/>
    <dgm:cxn modelId="{7940A616-DCE6-49E3-AB12-D3DB0EBED577}" type="presOf" srcId="{9C47B3C5-5DC0-4CC4-8A6C-A75932E1A51D}" destId="{9F522A53-642D-4D42-9F6F-A55DFD25462D}" srcOrd="0" destOrd="0" presId="urn:microsoft.com/office/officeart/2005/8/layout/cycle5"/>
    <dgm:cxn modelId="{2CAC1949-7416-4B34-9860-2DD31F8C2BAB}" srcId="{3BD8FB56-13B9-4C4F-A798-65C1BDB96EF2}" destId="{41A6395B-FC83-482F-810E-A4E0D8CA6D4F}" srcOrd="2" destOrd="0" parTransId="{78864A18-5DAD-4EFC-8505-D0C2659238D1}" sibTransId="{AED6231A-5289-4799-8F4C-E2B896C19FCC}"/>
    <dgm:cxn modelId="{CC4C2605-E78A-45AF-8506-2BE25DD7B8ED}" type="presOf" srcId="{20BF06CF-F098-4463-8956-DF2C4192A193}" destId="{81F1B802-8D71-4B66-A8F0-4C70255BB1DF}" srcOrd="0" destOrd="0" presId="urn:microsoft.com/office/officeart/2005/8/layout/cycle5"/>
    <dgm:cxn modelId="{1C303C2D-51C3-48FC-8E61-CF283AEF8256}" type="presOf" srcId="{1CD325C9-B8FF-44F6-802E-3BB2F23B3C84}" destId="{1AE3F7CC-52D2-4CBE-8990-26EC722A8392}" srcOrd="0" destOrd="0" presId="urn:microsoft.com/office/officeart/2005/8/layout/cycle5"/>
    <dgm:cxn modelId="{45C361ED-D5E2-448B-871D-AAFC1FDD70C5}" type="presOf" srcId="{47F447A8-E9CE-486A-8869-DF5420C6BF8E}" destId="{0AC4C3E4-5E51-4741-8423-310D38C5E04E}" srcOrd="0" destOrd="0" presId="urn:microsoft.com/office/officeart/2005/8/layout/cycle5"/>
    <dgm:cxn modelId="{C27BACBF-6392-41FA-978D-08A98839364C}" srcId="{3BD8FB56-13B9-4C4F-A798-65C1BDB96EF2}" destId="{B692DCDD-9698-4847-85A3-FC401B5E9BAE}" srcOrd="3" destOrd="0" parTransId="{FF150373-B9E3-4085-B3F7-A741DC15AA3B}" sibTransId="{9C47B3C5-5DC0-4CC4-8A6C-A75932E1A51D}"/>
    <dgm:cxn modelId="{1AA6CF6C-E4BD-4A2A-9899-2E8E2C6A917B}" type="presParOf" srcId="{59945393-F2C6-4F84-83BE-8C5710A34FCC}" destId="{81F1B802-8D71-4B66-A8F0-4C70255BB1DF}" srcOrd="0" destOrd="0" presId="urn:microsoft.com/office/officeart/2005/8/layout/cycle5"/>
    <dgm:cxn modelId="{C7413694-EDD6-456A-80BD-117697B1ACEB}" type="presParOf" srcId="{59945393-F2C6-4F84-83BE-8C5710A34FCC}" destId="{2132722C-0E87-4669-B24A-7A336EAE14FE}" srcOrd="1" destOrd="0" presId="urn:microsoft.com/office/officeart/2005/8/layout/cycle5"/>
    <dgm:cxn modelId="{C884269A-DD24-4A48-9C6F-186BAC3D96A1}" type="presParOf" srcId="{59945393-F2C6-4F84-83BE-8C5710A34FCC}" destId="{BA9A75E4-AA76-4C2D-B1C9-18CF7145F4BC}" srcOrd="2" destOrd="0" presId="urn:microsoft.com/office/officeart/2005/8/layout/cycle5"/>
    <dgm:cxn modelId="{A3F2C932-521C-49D8-B718-2599374F6924}" type="presParOf" srcId="{59945393-F2C6-4F84-83BE-8C5710A34FCC}" destId="{1AE3F7CC-52D2-4CBE-8990-26EC722A8392}" srcOrd="3" destOrd="0" presId="urn:microsoft.com/office/officeart/2005/8/layout/cycle5"/>
    <dgm:cxn modelId="{1C94E920-2C84-4442-90CA-C443E860ACEC}" type="presParOf" srcId="{59945393-F2C6-4F84-83BE-8C5710A34FCC}" destId="{7C393F01-1A5A-47AD-B4DA-58643CAE903A}" srcOrd="4" destOrd="0" presId="urn:microsoft.com/office/officeart/2005/8/layout/cycle5"/>
    <dgm:cxn modelId="{35F3E740-0959-4F8E-95A3-AFAC1E775741}" type="presParOf" srcId="{59945393-F2C6-4F84-83BE-8C5710A34FCC}" destId="{0AC4C3E4-5E51-4741-8423-310D38C5E04E}" srcOrd="5" destOrd="0" presId="urn:microsoft.com/office/officeart/2005/8/layout/cycle5"/>
    <dgm:cxn modelId="{993A3C9D-197F-40E7-A0E2-812E18B4B207}" type="presParOf" srcId="{59945393-F2C6-4F84-83BE-8C5710A34FCC}" destId="{F703AA08-3CCA-4AD8-BD36-22D20C30A016}" srcOrd="6" destOrd="0" presId="urn:microsoft.com/office/officeart/2005/8/layout/cycle5"/>
    <dgm:cxn modelId="{4E78B47D-C06A-46C6-8079-2FF6EF234BF7}" type="presParOf" srcId="{59945393-F2C6-4F84-83BE-8C5710A34FCC}" destId="{13198AFA-EBC8-4223-824F-FAD640ED49E2}" srcOrd="7" destOrd="0" presId="urn:microsoft.com/office/officeart/2005/8/layout/cycle5"/>
    <dgm:cxn modelId="{8E62B313-F8A7-40D6-B37B-4E705797532C}" type="presParOf" srcId="{59945393-F2C6-4F84-83BE-8C5710A34FCC}" destId="{3304F704-8B6A-46B6-B7E4-EE220EFC23D4}" srcOrd="8" destOrd="0" presId="urn:microsoft.com/office/officeart/2005/8/layout/cycle5"/>
    <dgm:cxn modelId="{A6E210CC-2B6F-4FD2-80EF-49FF1C04E00B}" type="presParOf" srcId="{59945393-F2C6-4F84-83BE-8C5710A34FCC}" destId="{7EE061AB-5483-4B54-BC1D-4A020418E1A6}" srcOrd="9" destOrd="0" presId="urn:microsoft.com/office/officeart/2005/8/layout/cycle5"/>
    <dgm:cxn modelId="{924C68C2-18A3-46B1-B473-D148B33BE789}" type="presParOf" srcId="{59945393-F2C6-4F84-83BE-8C5710A34FCC}" destId="{2FB1924A-DF8A-4847-989A-7A62DE4B209D}" srcOrd="10" destOrd="0" presId="urn:microsoft.com/office/officeart/2005/8/layout/cycle5"/>
    <dgm:cxn modelId="{ED1529DF-CA8F-45EC-BA8D-12272E77AA3E}" type="presParOf" srcId="{59945393-F2C6-4F84-83BE-8C5710A34FCC}" destId="{9F522A53-642D-4D42-9F6F-A55DFD25462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26F21-129C-45E3-8D61-A4B957C75F34}">
      <dsp:nvSpPr>
        <dsp:cNvPr id="0" name=""/>
        <dsp:cNvSpPr/>
      </dsp:nvSpPr>
      <dsp:spPr>
        <a:xfrm rot="10800000">
          <a:off x="1104417" y="2294"/>
          <a:ext cx="6152172" cy="9423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30" tIns="91440" rIns="170688" bIns="91440" numCol="1" spcCol="1270" anchor="ctr" anchorCtr="0">
          <a:noAutofit/>
        </a:bodyPr>
        <a:lstStyle/>
        <a:p>
          <a:pPr marL="360000"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+mn-lt"/>
            </a:rPr>
            <a:t>Deductor Credit Pipeline</a:t>
          </a:r>
          <a:r>
            <a:rPr lang="en-US" sz="2400" kern="1200" dirty="0" smtClean="0">
              <a:solidFill>
                <a:schemeClr val="tx1"/>
              </a:solidFill>
              <a:latin typeface="+mn-lt"/>
            </a:rPr>
            <a:t> </a:t>
          </a:r>
          <a:endParaRPr lang="ru-RU" sz="2400" kern="1200" dirty="0" smtClean="0">
            <a:solidFill>
              <a:schemeClr val="tx1"/>
            </a:solidFill>
            <a:latin typeface="+mn-lt"/>
          </a:endParaRPr>
        </a:p>
        <a:p>
          <a:pPr marL="360000"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  <a:latin typeface="+mn-lt"/>
            </a:rPr>
            <a:t>кредитный конвейер</a:t>
          </a:r>
          <a:endParaRPr lang="ru-RU" sz="2400" kern="1200" dirty="0">
            <a:latin typeface="+mn-lt"/>
          </a:endParaRPr>
        </a:p>
      </dsp:txBody>
      <dsp:txXfrm rot="10800000">
        <a:off x="1339993" y="2294"/>
        <a:ext cx="5916596" cy="942305"/>
      </dsp:txXfrm>
    </dsp:sp>
    <dsp:sp modelId="{51E07B30-A9B0-4109-A912-E7D059AA8EFE}">
      <dsp:nvSpPr>
        <dsp:cNvPr id="0" name=""/>
        <dsp:cNvSpPr/>
      </dsp:nvSpPr>
      <dsp:spPr>
        <a:xfrm>
          <a:off x="973009" y="2294"/>
          <a:ext cx="942305" cy="9423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203EA-98D9-40FB-AD95-7740C9CDC263}">
      <dsp:nvSpPr>
        <dsp:cNvPr id="0" name=""/>
        <dsp:cNvSpPr/>
      </dsp:nvSpPr>
      <dsp:spPr>
        <a:xfrm rot="10800000">
          <a:off x="1104417" y="1225884"/>
          <a:ext cx="6152172" cy="9423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30" tIns="91440" rIns="170688" bIns="91440" numCol="1" spcCol="1270" anchor="ctr" anchorCtr="0">
          <a:noAutofit/>
        </a:bodyPr>
        <a:lstStyle/>
        <a:p>
          <a:pPr marL="360000"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+mn-lt"/>
            </a:rPr>
            <a:t>Deductor Credit Scorecard Modeler</a:t>
          </a:r>
          <a:endParaRPr lang="ru-RU" sz="2400" kern="1200" dirty="0" smtClean="0">
            <a:solidFill>
              <a:schemeClr val="tx1"/>
            </a:solidFill>
            <a:latin typeface="+mn-lt"/>
          </a:endParaRPr>
        </a:p>
        <a:p>
          <a:pPr marL="360000"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  <a:latin typeface="+mn-lt"/>
            </a:rPr>
            <a:t>построение скоринговых карт</a:t>
          </a:r>
          <a:endParaRPr lang="ru-RU" sz="2400" kern="1200" dirty="0">
            <a:latin typeface="+mn-lt"/>
          </a:endParaRPr>
        </a:p>
      </dsp:txBody>
      <dsp:txXfrm rot="10800000">
        <a:off x="1339993" y="1225884"/>
        <a:ext cx="5916596" cy="942305"/>
      </dsp:txXfrm>
    </dsp:sp>
    <dsp:sp modelId="{C1BE7303-0260-40DC-A0AF-3C9A7E2E5D95}">
      <dsp:nvSpPr>
        <dsp:cNvPr id="0" name=""/>
        <dsp:cNvSpPr/>
      </dsp:nvSpPr>
      <dsp:spPr>
        <a:xfrm>
          <a:off x="973009" y="1225884"/>
          <a:ext cx="942305" cy="9423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CADE1-2E0D-468E-8B9A-67AA56F19DCC}">
      <dsp:nvSpPr>
        <dsp:cNvPr id="0" name=""/>
        <dsp:cNvSpPr/>
      </dsp:nvSpPr>
      <dsp:spPr>
        <a:xfrm rot="10800000">
          <a:off x="1104417" y="2449475"/>
          <a:ext cx="6152172" cy="9423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30" tIns="91440" rIns="170688" bIns="91440" numCol="1" spcCol="1270" anchor="ctr" anchorCtr="0">
          <a:noAutofit/>
        </a:bodyPr>
        <a:lstStyle/>
        <a:p>
          <a:pPr marL="360000"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+mn-lt"/>
            </a:rPr>
            <a:t>Обучение</a:t>
          </a:r>
          <a:r>
            <a:rPr lang="ru-RU" sz="2400" kern="1200" dirty="0" smtClean="0">
              <a:latin typeface="+mn-lt"/>
            </a:rPr>
            <a:t/>
          </a:r>
          <a:br>
            <a:rPr lang="ru-RU" sz="2400" kern="1200" dirty="0" smtClean="0">
              <a:latin typeface="+mn-lt"/>
            </a:rPr>
          </a:br>
          <a:r>
            <a:rPr lang="ru-RU" sz="2400" kern="1200" dirty="0" smtClean="0">
              <a:latin typeface="+mn-lt"/>
            </a:rPr>
            <a:t>электронные курсы, очные тренинги</a:t>
          </a:r>
          <a:endParaRPr lang="ru-RU" sz="2400" kern="1200" dirty="0">
            <a:latin typeface="+mn-lt"/>
          </a:endParaRPr>
        </a:p>
      </dsp:txBody>
      <dsp:txXfrm rot="10800000">
        <a:off x="1339993" y="2449475"/>
        <a:ext cx="5916596" cy="942305"/>
      </dsp:txXfrm>
    </dsp:sp>
    <dsp:sp modelId="{0714BAB9-62F0-421B-81A0-7193C78C9685}">
      <dsp:nvSpPr>
        <dsp:cNvPr id="0" name=""/>
        <dsp:cNvSpPr/>
      </dsp:nvSpPr>
      <dsp:spPr>
        <a:xfrm>
          <a:off x="973009" y="2449475"/>
          <a:ext cx="942305" cy="9423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0600E-1C07-40C1-BDE6-C09B4FB659B7}">
      <dsp:nvSpPr>
        <dsp:cNvPr id="0" name=""/>
        <dsp:cNvSpPr/>
      </dsp:nvSpPr>
      <dsp:spPr>
        <a:xfrm>
          <a:off x="857623" y="41019"/>
          <a:ext cx="1215614" cy="604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Тестирование</a:t>
          </a:r>
          <a:endParaRPr lang="ru-RU" sz="1200" kern="1200" dirty="0"/>
        </a:p>
      </dsp:txBody>
      <dsp:txXfrm>
        <a:off x="887131" y="70527"/>
        <a:ext cx="1156598" cy="545461"/>
      </dsp:txXfrm>
    </dsp:sp>
    <dsp:sp modelId="{FD70D527-8518-4C2F-AFBA-341ED13BA5A3}">
      <dsp:nvSpPr>
        <dsp:cNvPr id="0" name=""/>
        <dsp:cNvSpPr/>
      </dsp:nvSpPr>
      <dsp:spPr>
        <a:xfrm>
          <a:off x="465664" y="343258"/>
          <a:ext cx="1999532" cy="1999532"/>
        </a:xfrm>
        <a:custGeom>
          <a:avLst/>
          <a:gdLst/>
          <a:ahLst/>
          <a:cxnLst/>
          <a:rect l="0" t="0" r="0" b="0"/>
          <a:pathLst>
            <a:path>
              <a:moveTo>
                <a:pt x="1698341" y="284555"/>
              </a:moveTo>
              <a:arcTo wR="999766" hR="999766" stAng="18859550" swAng="12716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FC41C-06F5-44A5-8921-6310C2A19771}">
      <dsp:nvSpPr>
        <dsp:cNvPr id="0" name=""/>
        <dsp:cNvSpPr/>
      </dsp:nvSpPr>
      <dsp:spPr>
        <a:xfrm>
          <a:off x="1858143" y="1040785"/>
          <a:ext cx="1214107" cy="604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Внесение изменений</a:t>
          </a:r>
          <a:endParaRPr lang="ru-RU" sz="1200" kern="1200" dirty="0"/>
        </a:p>
      </dsp:txBody>
      <dsp:txXfrm>
        <a:off x="1887651" y="1070293"/>
        <a:ext cx="1155091" cy="545461"/>
      </dsp:txXfrm>
    </dsp:sp>
    <dsp:sp modelId="{B2C3A59E-A1F2-4C31-9B3F-7B192871F1C7}">
      <dsp:nvSpPr>
        <dsp:cNvPr id="0" name=""/>
        <dsp:cNvSpPr/>
      </dsp:nvSpPr>
      <dsp:spPr>
        <a:xfrm>
          <a:off x="465664" y="343258"/>
          <a:ext cx="1999532" cy="1999532"/>
        </a:xfrm>
        <a:custGeom>
          <a:avLst/>
          <a:gdLst/>
          <a:ahLst/>
          <a:cxnLst/>
          <a:rect l="0" t="0" r="0" b="0"/>
          <a:pathLst>
            <a:path>
              <a:moveTo>
                <a:pt x="1909653" y="1414058"/>
              </a:moveTo>
              <a:arcTo wR="999766" hR="999766" stAng="1468851" swAng="12716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72503-5FF5-438A-89DB-A15C1D05BFE9}">
      <dsp:nvSpPr>
        <dsp:cNvPr id="0" name=""/>
        <dsp:cNvSpPr/>
      </dsp:nvSpPr>
      <dsp:spPr>
        <a:xfrm>
          <a:off x="857623" y="2040552"/>
          <a:ext cx="1215614" cy="604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</a:t>
          </a:r>
          <a:endParaRPr lang="ru-RU" sz="1200" kern="1200" dirty="0"/>
        </a:p>
      </dsp:txBody>
      <dsp:txXfrm>
        <a:off x="887131" y="2070060"/>
        <a:ext cx="1156598" cy="545461"/>
      </dsp:txXfrm>
    </dsp:sp>
    <dsp:sp modelId="{1BDAC333-FAF5-4597-B005-7055646070DD}">
      <dsp:nvSpPr>
        <dsp:cNvPr id="0" name=""/>
        <dsp:cNvSpPr/>
      </dsp:nvSpPr>
      <dsp:spPr>
        <a:xfrm>
          <a:off x="465664" y="343258"/>
          <a:ext cx="1999532" cy="1999532"/>
        </a:xfrm>
        <a:custGeom>
          <a:avLst/>
          <a:gdLst/>
          <a:ahLst/>
          <a:cxnLst/>
          <a:rect l="0" t="0" r="0" b="0"/>
          <a:pathLst>
            <a:path>
              <a:moveTo>
                <a:pt x="301191" y="1714977"/>
              </a:moveTo>
              <a:arcTo wR="999766" hR="999766" stAng="8059550" swAng="12716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A4F23-AA75-4752-9010-8540507672AC}">
      <dsp:nvSpPr>
        <dsp:cNvPr id="0" name=""/>
        <dsp:cNvSpPr/>
      </dsp:nvSpPr>
      <dsp:spPr>
        <a:xfrm>
          <a:off x="-142142" y="1040785"/>
          <a:ext cx="1215614" cy="604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Демонстрация результата</a:t>
          </a:r>
          <a:endParaRPr lang="ru-RU" sz="1200" kern="1200" dirty="0"/>
        </a:p>
      </dsp:txBody>
      <dsp:txXfrm>
        <a:off x="-112634" y="1070293"/>
        <a:ext cx="1156598" cy="545461"/>
      </dsp:txXfrm>
    </dsp:sp>
    <dsp:sp modelId="{B85E0A90-006E-44A7-A832-6930BFB71DBF}">
      <dsp:nvSpPr>
        <dsp:cNvPr id="0" name=""/>
        <dsp:cNvSpPr/>
      </dsp:nvSpPr>
      <dsp:spPr>
        <a:xfrm>
          <a:off x="465664" y="343258"/>
          <a:ext cx="1999532" cy="1999532"/>
        </a:xfrm>
        <a:custGeom>
          <a:avLst/>
          <a:gdLst/>
          <a:ahLst/>
          <a:cxnLst/>
          <a:rect l="0" t="0" r="0" b="0"/>
          <a:pathLst>
            <a:path>
              <a:moveTo>
                <a:pt x="89879" y="585474"/>
              </a:moveTo>
              <a:arcTo wR="999766" hR="999766" stAng="12268851" swAng="12716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1B802-8D71-4B66-A8F0-4C70255BB1DF}">
      <dsp:nvSpPr>
        <dsp:cNvPr id="0" name=""/>
        <dsp:cNvSpPr/>
      </dsp:nvSpPr>
      <dsp:spPr>
        <a:xfrm>
          <a:off x="829640" y="41019"/>
          <a:ext cx="1270826" cy="604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</a:t>
          </a:r>
          <a:endParaRPr lang="ru-RU" sz="1200" kern="1200" dirty="0"/>
        </a:p>
      </dsp:txBody>
      <dsp:txXfrm>
        <a:off x="859148" y="70527"/>
        <a:ext cx="1211810" cy="545461"/>
      </dsp:txXfrm>
    </dsp:sp>
    <dsp:sp modelId="{BA9A75E4-AA76-4C2D-B1C9-18CF7145F4BC}">
      <dsp:nvSpPr>
        <dsp:cNvPr id="0" name=""/>
        <dsp:cNvSpPr/>
      </dsp:nvSpPr>
      <dsp:spPr>
        <a:xfrm>
          <a:off x="465287" y="343258"/>
          <a:ext cx="1999532" cy="1999532"/>
        </a:xfrm>
        <a:custGeom>
          <a:avLst/>
          <a:gdLst/>
          <a:ahLst/>
          <a:cxnLst/>
          <a:rect l="0" t="0" r="0" b="0"/>
          <a:pathLst>
            <a:path>
              <a:moveTo>
                <a:pt x="1718449" y="304764"/>
              </a:moveTo>
              <a:arcTo wR="999766" hR="999766" stAng="18957580" swAng="11967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3F7CC-52D2-4CBE-8990-26EC722A8392}">
      <dsp:nvSpPr>
        <dsp:cNvPr id="0" name=""/>
        <dsp:cNvSpPr/>
      </dsp:nvSpPr>
      <dsp:spPr>
        <a:xfrm>
          <a:off x="1829407" y="1040785"/>
          <a:ext cx="1270826" cy="604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Тестирование</a:t>
          </a:r>
          <a:endParaRPr lang="ru-RU" sz="1200" kern="1200" dirty="0"/>
        </a:p>
      </dsp:txBody>
      <dsp:txXfrm>
        <a:off x="1858915" y="1070293"/>
        <a:ext cx="1211810" cy="545461"/>
      </dsp:txXfrm>
    </dsp:sp>
    <dsp:sp modelId="{0AC4C3E4-5E51-4741-8423-310D38C5E04E}">
      <dsp:nvSpPr>
        <dsp:cNvPr id="0" name=""/>
        <dsp:cNvSpPr/>
      </dsp:nvSpPr>
      <dsp:spPr>
        <a:xfrm>
          <a:off x="465287" y="343258"/>
          <a:ext cx="1999532" cy="1999532"/>
        </a:xfrm>
        <a:custGeom>
          <a:avLst/>
          <a:gdLst/>
          <a:ahLst/>
          <a:cxnLst/>
          <a:rect l="0" t="0" r="0" b="0"/>
          <a:pathLst>
            <a:path>
              <a:moveTo>
                <a:pt x="1912427" y="1407912"/>
              </a:moveTo>
              <a:arcTo wR="999766" hR="999766" stAng="1445664" swAng="11967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3AA08-3CCA-4AD8-BD36-22D20C30A016}">
      <dsp:nvSpPr>
        <dsp:cNvPr id="0" name=""/>
        <dsp:cNvSpPr/>
      </dsp:nvSpPr>
      <dsp:spPr>
        <a:xfrm>
          <a:off x="829640" y="2040552"/>
          <a:ext cx="1270826" cy="604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Результат</a:t>
          </a:r>
          <a:endParaRPr lang="ru-RU" sz="1200" kern="1200" dirty="0"/>
        </a:p>
      </dsp:txBody>
      <dsp:txXfrm>
        <a:off x="859148" y="2070060"/>
        <a:ext cx="1211810" cy="545461"/>
      </dsp:txXfrm>
    </dsp:sp>
    <dsp:sp modelId="{3304F704-8B6A-46B6-B7E4-EE220EFC23D4}">
      <dsp:nvSpPr>
        <dsp:cNvPr id="0" name=""/>
        <dsp:cNvSpPr/>
      </dsp:nvSpPr>
      <dsp:spPr>
        <a:xfrm>
          <a:off x="465287" y="343258"/>
          <a:ext cx="1999532" cy="1999532"/>
        </a:xfrm>
        <a:custGeom>
          <a:avLst/>
          <a:gdLst/>
          <a:ahLst/>
          <a:cxnLst/>
          <a:rect l="0" t="0" r="0" b="0"/>
          <a:pathLst>
            <a:path>
              <a:moveTo>
                <a:pt x="281083" y="1694768"/>
              </a:moveTo>
              <a:arcTo wR="999766" hR="999766" stAng="8157580" swAng="11967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061AB-5483-4B54-BC1D-4A020418E1A6}">
      <dsp:nvSpPr>
        <dsp:cNvPr id="0" name=""/>
        <dsp:cNvSpPr/>
      </dsp:nvSpPr>
      <dsp:spPr>
        <a:xfrm>
          <a:off x="-170125" y="1040785"/>
          <a:ext cx="1270826" cy="604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Уточнение требований</a:t>
          </a:r>
          <a:endParaRPr lang="ru-RU" sz="1200" kern="1200" dirty="0"/>
        </a:p>
      </dsp:txBody>
      <dsp:txXfrm>
        <a:off x="-140617" y="1070293"/>
        <a:ext cx="1211810" cy="545461"/>
      </dsp:txXfrm>
    </dsp:sp>
    <dsp:sp modelId="{9F522A53-642D-4D42-9F6F-A55DFD25462D}">
      <dsp:nvSpPr>
        <dsp:cNvPr id="0" name=""/>
        <dsp:cNvSpPr/>
      </dsp:nvSpPr>
      <dsp:spPr>
        <a:xfrm>
          <a:off x="465287" y="343258"/>
          <a:ext cx="1999532" cy="1999532"/>
        </a:xfrm>
        <a:custGeom>
          <a:avLst/>
          <a:gdLst/>
          <a:ahLst/>
          <a:cxnLst/>
          <a:rect l="0" t="0" r="0" b="0"/>
          <a:pathLst>
            <a:path>
              <a:moveTo>
                <a:pt x="87105" y="591620"/>
              </a:moveTo>
              <a:arcTo wR="999766" hR="999766" stAng="12245664" swAng="11967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1638" cy="495300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pPr>
              <a:defRPr/>
            </a:pPr>
            <a:fld id="{1F792AC6-D90D-417C-896B-C34BB6434FB5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1638" cy="495300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750" y="9409113"/>
            <a:ext cx="2941638" cy="495300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pPr>
              <a:defRPr/>
            </a:pPr>
            <a:fld id="{F8300EC5-EB88-474C-9E53-43E488D83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20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5350"/>
            <a:ext cx="5429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09113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13653F-4AA2-4458-A8E5-BBB16D201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5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0656AC-8DDD-405B-9345-A1EB335D2E77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194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Заметки 2"/>
          <p:cNvSpPr>
            <a:spLocks noGrp="1"/>
          </p:cNvSpPr>
          <p:nvPr>
            <p:ph type="body" idx="1"/>
          </p:nvPr>
        </p:nvSpPr>
        <p:spPr>
          <a:xfrm>
            <a:off x="677863" y="4703763"/>
            <a:ext cx="5429250" cy="445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5" tIns="45273" rIns="90545" bIns="45273"/>
          <a:lstStyle/>
          <a:p>
            <a:pPr marL="227013" indent="-227013" eaLnBrk="1" hangingPunct="1"/>
            <a:endParaRPr lang="ru-RU" alt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40163" y="9409113"/>
            <a:ext cx="2943225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48" tIns="45624" rIns="91248" bIns="45624" anchor="b"/>
          <a:lstStyle/>
          <a:p>
            <a:pPr algn="r">
              <a:defRPr/>
            </a:pPr>
            <a:fld id="{374089F8-8E62-4CDD-B5B8-FCE83116278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algn="r">
                <a:defRPr/>
              </a:pPr>
              <a:t>1</a:t>
            </a:fld>
            <a:endParaRPr lang="ru-RU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125" name="Нижний колонтитул 4"/>
          <p:cNvSpPr txBox="1">
            <a:spLocks noGrp="1"/>
          </p:cNvSpPr>
          <p:nvPr/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48" tIns="45624" rIns="91248" bIns="45624" anchor="b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C94D09-F385-40D3-9CDD-3299AF1C9FD4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677863" y="4703763"/>
            <a:ext cx="5429250" cy="445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5" tIns="45273" rIns="90545" bIns="45273"/>
          <a:lstStyle/>
          <a:p>
            <a:pPr marL="227013" indent="-227013" eaLnBrk="1" hangingPunct="1"/>
            <a:endParaRPr lang="ru-RU" altLang="ru-RU" sz="1000" i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D89F71-99C2-479D-AC8E-76DC11293D63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xfrm>
            <a:off x="677863" y="4703763"/>
            <a:ext cx="5429250" cy="445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5" tIns="45273" rIns="90545" bIns="45273"/>
          <a:lstStyle/>
          <a:p>
            <a:pPr marL="227013" indent="-227013" eaLnBrk="1" hangingPunct="1"/>
            <a:endParaRPr lang="ru-RU" altLang="ru-RU" sz="1000" i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A4D235-0507-49BB-8FDC-9902B69FC053}" type="slidenum">
              <a:rPr lang="ru-RU" altLang="ru-RU" smtClean="0"/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38E147-D28F-4F61-8E53-B4D5C712C41D}" type="slidenum">
              <a:rPr lang="ru-RU" altLang="ru-RU" smtClean="0"/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9FEB58-B821-4985-80D2-6B528696642F}" type="slidenum">
              <a:rPr lang="ru-RU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E0ACCD-1456-4941-8CF5-1071D5C96BF2}" type="slidenum">
              <a:rPr lang="ru-RU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E6EF0E-FBF1-416D-B7F0-0C68A1EB79E7}" type="slidenum">
              <a:rPr lang="ru-RU" altLang="ru-RU" smtClean="0"/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DA21DE-043B-4FE7-953F-4FD8EC4F26CC}" type="slidenum">
              <a:rPr lang="ru-RU" altLang="ru-RU" smtClean="0"/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1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35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4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0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05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431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0" descr="ins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0" y="4933950"/>
            <a:ext cx="9144000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236F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en-US" altLang="ru-RU" sz="1800" smtClean="0">
              <a:solidFill>
                <a:schemeClr val="tx1"/>
              </a:solidFill>
            </a:endParaRPr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0" y="4905375"/>
            <a:ext cx="91440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8D2B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en-US" altLang="ru-RU" sz="1800" smtClean="0">
              <a:solidFill>
                <a:schemeClr val="tx1"/>
              </a:solidFill>
            </a:endParaRPr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0" y="4819650"/>
            <a:ext cx="9144000" cy="95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FFE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en-US" altLang="ru-RU" sz="1800" smtClean="0">
              <a:solidFill>
                <a:schemeClr val="tx1"/>
              </a:solidFill>
            </a:endParaRP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500063"/>
            <a:ext cx="15049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8521700" y="487521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EE9BB29-C9C4-487D-82E1-585E91438855}" type="slidenum">
              <a:rPr lang="ru-RU" sz="16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sz="1600" b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obabkov@skbbank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17281 (Front Cove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2" descr="ins.jpg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31813"/>
            <a:ext cx="6038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" descr="SKB_logo_wh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352925"/>
            <a:ext cx="2625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888" y="2233613"/>
            <a:ext cx="7115175" cy="2252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AGILE </a:t>
            </a:r>
            <a:r>
              <a:rPr lang="ru-RU" dirty="0" smtClean="0">
                <a:solidFill>
                  <a:schemeClr val="bg1"/>
                </a:solidFill>
              </a:rPr>
              <a:t>Внедрение Кредитного конвейера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cap="none" dirty="0">
                <a:solidFill>
                  <a:schemeClr val="bg1"/>
                </a:solidFill>
              </a:rPr>
              <a:t>Обабков Яков </a:t>
            </a:r>
            <a:r>
              <a:rPr lang="en-US" sz="2000" cap="none" dirty="0" smtClean="0">
                <a:solidFill>
                  <a:schemeClr val="bg1"/>
                </a:solidFill>
              </a:rPr>
              <a:t/>
            </a:r>
            <a:br>
              <a:rPr lang="en-US" sz="2000" cap="none" dirty="0" smtClean="0">
                <a:solidFill>
                  <a:schemeClr val="bg1"/>
                </a:solidFill>
              </a:rPr>
            </a:br>
            <a:r>
              <a:rPr lang="ru-RU" sz="2000" cap="none" dirty="0" smtClean="0">
                <a:solidFill>
                  <a:schemeClr val="bg1"/>
                </a:solidFill>
              </a:rPr>
              <a:t>Руководитель проектов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581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Финальная архитектура</a:t>
            </a: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200150"/>
            <a:ext cx="7566025" cy="339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Факторы успеха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Акцент на бизнес задачах, а не формальной реализации технического задания</a:t>
            </a:r>
          </a:p>
          <a:p>
            <a:pPr>
              <a:defRPr/>
            </a:pPr>
            <a:r>
              <a:rPr lang="ru-RU" dirty="0" smtClean="0"/>
              <a:t>Готовность сторон вносить согласованные изменения на любой стадии</a:t>
            </a:r>
          </a:p>
          <a:p>
            <a:pPr>
              <a:defRPr/>
            </a:pPr>
            <a:r>
              <a:rPr lang="ru-RU" dirty="0" smtClean="0"/>
              <a:t>Ограниченный функционал каждого релиза</a:t>
            </a:r>
          </a:p>
          <a:p>
            <a:pPr>
              <a:defRPr/>
            </a:pPr>
            <a:r>
              <a:rPr lang="ru-RU" dirty="0" smtClean="0"/>
              <a:t>Бизнес-консалтинг со стороны партнера</a:t>
            </a:r>
          </a:p>
          <a:p>
            <a:pPr>
              <a:defRPr/>
            </a:pPr>
            <a:r>
              <a:rPr lang="ru-RU" dirty="0" smtClean="0"/>
              <a:t>Поддержка партнером всего ИТ-комплекса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Фишки проекта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 bwMode="auto">
          <a:xfrm>
            <a:off x="457200" y="1200150"/>
            <a:ext cx="8229600" cy="3394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spcBef>
                <a:spcPts val="600"/>
              </a:spcBef>
              <a:defRPr/>
            </a:pPr>
            <a:r>
              <a:rPr lang="ru-RU" altLang="ru-RU" sz="2800" dirty="0" smtClean="0"/>
              <a:t>Хранение настроек в базе данных</a:t>
            </a:r>
            <a:r>
              <a:rPr lang="en-US" altLang="ru-RU" sz="2800" dirty="0" smtClean="0"/>
              <a:t>:</a:t>
            </a:r>
            <a:r>
              <a:rPr lang="ru-RU" altLang="ru-RU" sz="2800" dirty="0" smtClean="0"/>
              <a:t> изменение рисковых параметров без модификации конвейера</a:t>
            </a:r>
            <a:endParaRPr lang="ru-RU" altLang="ru-RU" sz="2800" b="1" dirty="0" smtClean="0"/>
          </a:p>
          <a:p>
            <a:pPr>
              <a:spcBef>
                <a:spcPts val="600"/>
              </a:spcBef>
              <a:defRPr/>
            </a:pPr>
            <a:r>
              <a:rPr lang="ru-RU" altLang="ru-RU" sz="2800" dirty="0" smtClean="0"/>
              <a:t>Набор кубиков для самостоятельного конструирования </a:t>
            </a:r>
          </a:p>
          <a:p>
            <a:pPr>
              <a:spcBef>
                <a:spcPts val="600"/>
              </a:spcBef>
              <a:defRPr/>
            </a:pPr>
            <a:r>
              <a:rPr lang="ru-RU" altLang="ru-RU" sz="2800" dirty="0" smtClean="0"/>
              <a:t>Возможность внесения изменений в режиме </a:t>
            </a:r>
            <a:r>
              <a:rPr lang="en-US" altLang="ru-RU" sz="2800" dirty="0" smtClean="0"/>
              <a:t>online</a:t>
            </a:r>
            <a:r>
              <a:rPr lang="ru-RU" altLang="ru-RU" sz="2800" dirty="0" smtClean="0"/>
              <a:t> без остановки конвейера</a:t>
            </a:r>
          </a:p>
          <a:p>
            <a:pPr>
              <a:spcBef>
                <a:spcPts val="600"/>
              </a:spcBef>
              <a:defRPr/>
            </a:pPr>
            <a:r>
              <a:rPr lang="ru-RU" altLang="ru-RU" sz="2800" dirty="0" smtClean="0"/>
              <a:t>Высокая доступность и производительность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Результаты</a:t>
            </a:r>
          </a:p>
        </p:txBody>
      </p:sp>
      <p:pic>
        <p:nvPicPr>
          <p:cNvPr id="1433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903288"/>
            <a:ext cx="5981700" cy="398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Факты в цифрах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Запуск в эксплуатацию за 2.5 месяца </a:t>
            </a:r>
            <a:r>
              <a:rPr lang="en-US" dirty="0" smtClean="0"/>
              <a:t>c </a:t>
            </a:r>
            <a:r>
              <a:rPr lang="ru-RU" dirty="0" smtClean="0"/>
              <a:t>момента постановки</a:t>
            </a:r>
            <a:r>
              <a:rPr lang="ru-RU" dirty="0"/>
              <a:t> </a:t>
            </a:r>
            <a:r>
              <a:rPr lang="ru-RU" dirty="0" smtClean="0"/>
              <a:t>задачи</a:t>
            </a:r>
          </a:p>
          <a:p>
            <a:pPr>
              <a:defRPr/>
            </a:pPr>
            <a:r>
              <a:rPr lang="ru-RU" dirty="0" smtClean="0"/>
              <a:t>Время на разработку и ввод нового кредитного продукта уменьшилось в 3 раза</a:t>
            </a:r>
          </a:p>
          <a:p>
            <a:pPr>
              <a:defRPr/>
            </a:pPr>
            <a:r>
              <a:rPr lang="ru-RU" dirty="0" smtClean="0"/>
              <a:t>Сокращение времени принятия решения по заявке в 2 раза</a:t>
            </a:r>
          </a:p>
          <a:p>
            <a:pPr>
              <a:defRPr/>
            </a:pPr>
            <a:r>
              <a:rPr lang="ru-RU" dirty="0" smtClean="0"/>
              <a:t>Пропуская способность конвейера увеличилась в 4 раза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Новый функционал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 bwMode="auto">
          <a:xfrm>
            <a:off x="457200" y="1200150"/>
            <a:ext cx="8229600" cy="3394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ru-RU" altLang="ru-RU" dirty="0" smtClean="0"/>
              <a:t>Возможность оперативной настройки логики</a:t>
            </a:r>
          </a:p>
          <a:p>
            <a:pPr>
              <a:defRPr/>
            </a:pPr>
            <a:r>
              <a:rPr lang="ru-RU" altLang="ru-RU" dirty="0" err="1" smtClean="0"/>
              <a:t>Мультипродуктовость</a:t>
            </a:r>
            <a:r>
              <a:rPr lang="ru-RU" altLang="ru-RU" dirty="0" smtClean="0"/>
              <a:t> – унифицированные правила настройки линейки продуктов</a:t>
            </a:r>
          </a:p>
          <a:p>
            <a:pPr>
              <a:defRPr/>
            </a:pPr>
            <a:r>
              <a:rPr lang="en-US" altLang="ru-RU" dirty="0" smtClean="0"/>
              <a:t>Champion Challenger</a:t>
            </a:r>
            <a:r>
              <a:rPr lang="ru-RU" altLang="ru-RU" dirty="0" smtClean="0"/>
              <a:t> – тестирование и выбор лучших стратегий конвейера</a:t>
            </a:r>
          </a:p>
          <a:p>
            <a:pPr>
              <a:defRPr/>
            </a:pPr>
            <a:r>
              <a:rPr lang="en-US" altLang="ru-RU" dirty="0" smtClean="0"/>
              <a:t>Risk Based Pricing</a:t>
            </a:r>
            <a:r>
              <a:rPr lang="ru-RU" altLang="ru-RU" dirty="0" smtClean="0"/>
              <a:t> – ценообразование по степени риска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Вопросы</a:t>
            </a:r>
            <a:r>
              <a:rPr lang="en-US" altLang="ru-RU" smtClean="0"/>
              <a:t>?</a:t>
            </a:r>
            <a:endParaRPr lang="ru-RU" altLang="ru-RU" smtClean="0"/>
          </a:p>
        </p:txBody>
      </p:sp>
      <p:sp>
        <p:nvSpPr>
          <p:cNvPr id="17411" name="Объект 10"/>
          <p:cNvSpPr>
            <a:spLocks noGrp="1"/>
          </p:cNvSpPr>
          <p:nvPr>
            <p:ph sz="half" idx="2"/>
          </p:nvPr>
        </p:nvSpPr>
        <p:spPr bwMode="auto">
          <a:xfrm>
            <a:off x="3903663" y="1174750"/>
            <a:ext cx="4495800" cy="340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Обабков Яков </a:t>
            </a:r>
          </a:p>
          <a:p>
            <a:pPr marL="0" indent="0">
              <a:buFont typeface="Arial" charset="0"/>
              <a:buNone/>
            </a:pPr>
            <a:r>
              <a:rPr lang="ru-RU" altLang="ru-RU" smtClean="0"/>
              <a:t>Руководитель проектов ОАО «СКБ-Банк»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>
                <a:hlinkClick r:id="rId2"/>
              </a:rPr>
              <a:t>obabkov@skbbank.ru</a:t>
            </a:r>
            <a:r>
              <a:rPr lang="ru-RU" altLang="ru-RU" smtClean="0"/>
              <a:t> </a:t>
            </a:r>
          </a:p>
        </p:txBody>
      </p:sp>
      <p:pic>
        <p:nvPicPr>
          <p:cNvPr id="17412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243013"/>
            <a:ext cx="2278062" cy="339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 банке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 bwMode="auto">
          <a:xfrm>
            <a:off x="457200" y="1200150"/>
            <a:ext cx="8229600" cy="339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Входит в Топ-60 банков России по активам</a:t>
            </a:r>
          </a:p>
          <a:p>
            <a:r>
              <a:rPr lang="ru-RU" altLang="ru-RU" smtClean="0"/>
              <a:t>1 место по кредитам населению в Уральском Федеральном Округе</a:t>
            </a:r>
          </a:p>
          <a:p>
            <a:r>
              <a:rPr lang="ru-RU" altLang="ru-RU" smtClean="0"/>
              <a:t>2 место по корпоративным кредитам в Уральском Федеральном Округе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Бизнес-требования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dirty="0"/>
              <a:t>Внедрение лучших практик управления рисками, бизнес-процессами, взаимоотношениями с клиентами</a:t>
            </a:r>
          </a:p>
          <a:p>
            <a:pPr>
              <a:defRPr/>
            </a:pPr>
            <a:r>
              <a:rPr lang="ru-RU" dirty="0" smtClean="0"/>
              <a:t>Быстрая настройка логики принятия решений</a:t>
            </a:r>
          </a:p>
          <a:p>
            <a:pPr>
              <a:defRPr/>
            </a:pPr>
            <a:r>
              <a:rPr lang="ru-RU" dirty="0"/>
              <a:t>Повышение масштабируемости и надежности</a:t>
            </a:r>
          </a:p>
          <a:p>
            <a:pPr>
              <a:defRPr/>
            </a:pPr>
            <a:r>
              <a:rPr lang="ru-RU" dirty="0" smtClean="0"/>
              <a:t>Оперативное управление изменениями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Целевая архитектура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35000" y="2705100"/>
            <a:ext cx="7818438" cy="547688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Интеграционная шина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IBM WebSphere MQ</a:t>
            </a:r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03263" y="1238250"/>
            <a:ext cx="2789237" cy="9382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Автоматизированная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банковская система 1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967163" y="1238250"/>
            <a:ext cx="2616200" cy="9382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Аналитическая </a:t>
            </a:r>
            <a:endParaRPr lang="en-US" sz="18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платформа</a:t>
            </a:r>
            <a:endParaRPr lang="en-US" sz="18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086600" y="1238250"/>
            <a:ext cx="1435100" cy="9382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Внешние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сервисы</a:t>
            </a:r>
          </a:p>
        </p:txBody>
      </p:sp>
      <p:sp>
        <p:nvSpPr>
          <p:cNvPr id="11" name="Двойная стрелка вверх/вниз 10"/>
          <p:cNvSpPr/>
          <p:nvPr/>
        </p:nvSpPr>
        <p:spPr bwMode="auto">
          <a:xfrm>
            <a:off x="1808163" y="2190750"/>
            <a:ext cx="301625" cy="508000"/>
          </a:xfrm>
          <a:prstGeom prst="upDownArrow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Двойная стрелка вверх/вниз 11"/>
          <p:cNvSpPr/>
          <p:nvPr/>
        </p:nvSpPr>
        <p:spPr bwMode="auto">
          <a:xfrm>
            <a:off x="5124450" y="2193925"/>
            <a:ext cx="301625" cy="508000"/>
          </a:xfrm>
          <a:prstGeom prst="upDownArrow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Двойная стрелка вверх/вниз 12"/>
          <p:cNvSpPr/>
          <p:nvPr/>
        </p:nvSpPr>
        <p:spPr bwMode="auto">
          <a:xfrm>
            <a:off x="7653338" y="2201863"/>
            <a:ext cx="301625" cy="508000"/>
          </a:xfrm>
          <a:prstGeom prst="upDownArrow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35000" y="3776663"/>
            <a:ext cx="2789238" cy="9382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Автоматизированная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банковская система 2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881438" y="3776663"/>
            <a:ext cx="2787650" cy="9382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Операционный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CRM</a:t>
            </a:r>
            <a:endParaRPr lang="ru-RU" sz="18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 bwMode="auto">
          <a:xfrm>
            <a:off x="1808163" y="3255963"/>
            <a:ext cx="301625" cy="508000"/>
          </a:xfrm>
          <a:prstGeom prst="upDownArrow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 bwMode="auto">
          <a:xfrm>
            <a:off x="5124450" y="3255963"/>
            <a:ext cx="301625" cy="508000"/>
          </a:xfrm>
          <a:prstGeom prst="upDownArrow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Платформа </a:t>
            </a:r>
            <a:r>
              <a:rPr lang="en-US" altLang="ru-RU" smtClean="0"/>
              <a:t>Deductor</a:t>
            </a:r>
            <a:endParaRPr lang="ru-RU" altLang="ru-RU" smtClean="0"/>
          </a:p>
        </p:txBody>
      </p:sp>
      <p:sp>
        <p:nvSpPr>
          <p:cNvPr id="6147" name="Объект 4"/>
          <p:cNvSpPr>
            <a:spLocks noGrp="1"/>
          </p:cNvSpPr>
          <p:nvPr>
            <p:ph sz="half" idx="1"/>
          </p:nvPr>
        </p:nvSpPr>
        <p:spPr bwMode="auto">
          <a:xfrm>
            <a:off x="457200" y="1200150"/>
            <a:ext cx="4038600" cy="339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Настройка логики без программирования </a:t>
            </a:r>
            <a:endParaRPr lang="en-US" altLang="ru-RU" smtClean="0"/>
          </a:p>
          <a:p>
            <a:r>
              <a:rPr lang="ru-RU" altLang="ru-RU" smtClean="0"/>
              <a:t>Готовая интеграция с внешними сервисами</a:t>
            </a:r>
          </a:p>
          <a:p>
            <a:r>
              <a:rPr lang="en-US" altLang="ru-RU" smtClean="0"/>
              <a:t>Data Mining, ETL, OLAP, Data Warehouse</a:t>
            </a:r>
            <a:r>
              <a:rPr lang="ru-RU" altLang="ru-RU" smtClean="0"/>
              <a:t>, </a:t>
            </a:r>
            <a:r>
              <a:rPr lang="en-US" altLang="ru-RU" smtClean="0"/>
              <a:t>KDD</a:t>
            </a:r>
            <a:endParaRPr lang="ru-RU" altLang="ru-RU" smtClean="0"/>
          </a:p>
          <a:p>
            <a:r>
              <a:rPr lang="ru-RU" altLang="ru-RU" smtClean="0"/>
              <a:t>Адекватная стоимость</a:t>
            </a:r>
          </a:p>
        </p:txBody>
      </p:sp>
      <p:pic>
        <p:nvPicPr>
          <p:cNvPr id="6148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01750"/>
            <a:ext cx="4038600" cy="199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8" descr="EQUIFAX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38342" r="-717" b="38429"/>
          <a:stretch>
            <a:fillRect/>
          </a:stretch>
        </p:blipFill>
        <p:spPr bwMode="auto">
          <a:xfrm>
            <a:off x="5370513" y="4092575"/>
            <a:ext cx="15128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9" descr="nbk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3" b="31442"/>
          <a:stretch>
            <a:fillRect/>
          </a:stretch>
        </p:blipFill>
        <p:spPr bwMode="auto">
          <a:xfrm>
            <a:off x="7297738" y="3514725"/>
            <a:ext cx="1039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0" descr="okb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2" b="28104"/>
          <a:stretch>
            <a:fillRect/>
          </a:stretch>
        </p:blipFill>
        <p:spPr bwMode="auto">
          <a:xfrm>
            <a:off x="7389813" y="4076700"/>
            <a:ext cx="8572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614738"/>
            <a:ext cx="17065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Решения + обучение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Реализация проекта</a:t>
            </a:r>
          </a:p>
        </p:txBody>
      </p:sp>
      <p:pic>
        <p:nvPicPr>
          <p:cNvPr id="819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200150"/>
            <a:ext cx="5581650" cy="339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4985167" y="1438275"/>
          <a:ext cx="2930108" cy="268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1213267" y="1386921"/>
          <a:ext cx="2930108" cy="268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220" name="Заголовок 3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Цикл внедрения</a:t>
            </a:r>
          </a:p>
        </p:txBody>
      </p:sp>
      <p:sp>
        <p:nvSpPr>
          <p:cNvPr id="13" name="Левая фигурная скобка 12"/>
          <p:cNvSpPr/>
          <p:nvPr/>
        </p:nvSpPr>
        <p:spPr bwMode="auto">
          <a:xfrm rot="16200000">
            <a:off x="4400550" y="-28575"/>
            <a:ext cx="285750" cy="8420100"/>
          </a:xfrm>
          <a:prstGeom prst="leftBrac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1235075" y="4300538"/>
            <a:ext cx="667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+mn-lt"/>
              </a:rPr>
              <a:t>2-3 месяца</a:t>
            </a:r>
            <a:r>
              <a:rPr lang="en-US" altLang="ru-RU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 запуск релиза в эксплуатацию</a:t>
            </a: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533400" y="1628775"/>
            <a:ext cx="1343025" cy="3175"/>
          </a:xfrm>
          <a:prstGeom prst="straightConnector1">
            <a:avLst/>
          </a:prstGeom>
          <a:solidFill>
            <a:srgbClr val="226845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24" name="Прямоугольник 16"/>
          <p:cNvSpPr>
            <a:spLocks noChangeArrowheads="1"/>
          </p:cNvSpPr>
          <p:nvPr/>
        </p:nvSpPr>
        <p:spPr bwMode="auto">
          <a:xfrm>
            <a:off x="579438" y="1341438"/>
            <a:ext cx="1231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tx1"/>
                </a:solidFill>
              </a:rPr>
              <a:t>Планирование</a:t>
            </a:r>
            <a:endParaRPr lang="ru-RU" altLang="ru-RU"/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V="1">
            <a:off x="3484563" y="1619250"/>
            <a:ext cx="2163762" cy="12700"/>
          </a:xfrm>
          <a:prstGeom prst="straightConnector1">
            <a:avLst/>
          </a:prstGeom>
          <a:solidFill>
            <a:srgbClr val="226845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26" name="Прямоугольник 23"/>
          <p:cNvSpPr>
            <a:spLocks noChangeArrowheads="1"/>
          </p:cNvSpPr>
          <p:nvPr/>
        </p:nvSpPr>
        <p:spPr bwMode="auto">
          <a:xfrm>
            <a:off x="3581400" y="1350963"/>
            <a:ext cx="1962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1"/>
                </a:solidFill>
              </a:rPr>
              <a:t>Тестовая эксплуатация</a:t>
            </a: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>
            <a:off x="7180263" y="1631950"/>
            <a:ext cx="1573212" cy="0"/>
          </a:xfrm>
          <a:prstGeom prst="straightConnector1">
            <a:avLst/>
          </a:prstGeom>
          <a:solidFill>
            <a:srgbClr val="226845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28" name="Прямоугольник 27"/>
          <p:cNvSpPr>
            <a:spLocks noChangeArrowheads="1"/>
          </p:cNvSpPr>
          <p:nvPr/>
        </p:nvSpPr>
        <p:spPr bwMode="auto">
          <a:xfrm>
            <a:off x="7177088" y="1341438"/>
            <a:ext cx="1439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tx1"/>
                </a:solidFill>
              </a:rPr>
              <a:t>Ввод в </a:t>
            </a:r>
            <a:r>
              <a:rPr lang="en-US" altLang="ru-RU">
                <a:solidFill>
                  <a:schemeClr val="tx1"/>
                </a:solidFill>
              </a:rPr>
              <a:t>Production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Проблемы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Изменение требований в ходе внедрения</a:t>
            </a:r>
          </a:p>
          <a:p>
            <a:pPr>
              <a:defRPr/>
            </a:pPr>
            <a:r>
              <a:rPr lang="ru-RU" dirty="0" smtClean="0"/>
              <a:t>Реализация асинхронного обмена с шиной </a:t>
            </a:r>
            <a:r>
              <a:rPr lang="en-US" dirty="0" smtClean="0"/>
              <a:t>WebSphere MQ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Потребовалось больше лицензий чем было запланировано</a:t>
            </a:r>
          </a:p>
          <a:p>
            <a:pPr>
              <a:defRPr/>
            </a:pPr>
            <a:r>
              <a:rPr lang="ru-RU" dirty="0" smtClean="0"/>
              <a:t>Постановка задания в отсутствии эксперта по конвейерам на стороне банка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2684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226845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2684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226845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12050</TotalTime>
  <Words>335</Words>
  <Application>Microsoft Office PowerPoint</Application>
  <PresentationFormat>Экран (16:9)</PresentationFormat>
  <Paragraphs>88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AGILE Внедрение Кредитного конвейера  Обабков Яков  Руководитель проектов </vt:lpstr>
      <vt:lpstr>О банке</vt:lpstr>
      <vt:lpstr>Бизнес-требования</vt:lpstr>
      <vt:lpstr>Целевая архитектура</vt:lpstr>
      <vt:lpstr>Платформа Deductor</vt:lpstr>
      <vt:lpstr>Решения + обучение</vt:lpstr>
      <vt:lpstr>Реализация проекта</vt:lpstr>
      <vt:lpstr>Цикл внедрения</vt:lpstr>
      <vt:lpstr>Проблемы проекта</vt:lpstr>
      <vt:lpstr>Финальная архитектура</vt:lpstr>
      <vt:lpstr>Факторы успеха</vt:lpstr>
      <vt:lpstr>Фишки проекта</vt:lpstr>
      <vt:lpstr>Результаты</vt:lpstr>
      <vt:lpstr>Факты в цифрах</vt:lpstr>
      <vt:lpstr>Новый функционал</vt:lpstr>
      <vt:lpstr>Вопросы?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 Арустамов</cp:lastModifiedBy>
  <cp:revision>1138</cp:revision>
  <cp:lastPrinted>2015-09-21T08:36:46Z</cp:lastPrinted>
  <dcterms:created xsi:type="dcterms:W3CDTF">2010-05-05T03:08:43Z</dcterms:created>
  <dcterms:modified xsi:type="dcterms:W3CDTF">2015-10-17T14:23:16Z</dcterms:modified>
</cp:coreProperties>
</file>